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9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0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1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2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17" r:id="rId1"/>
    <p:sldMasterId id="2147484323" r:id="rId2"/>
    <p:sldMasterId id="2147484373" r:id="rId3"/>
    <p:sldMasterId id="2147484410" r:id="rId4"/>
    <p:sldMasterId id="2147484421" r:id="rId5"/>
    <p:sldMasterId id="2147484457" r:id="rId6"/>
    <p:sldMasterId id="2147484483" r:id="rId7"/>
    <p:sldMasterId id="2147484518" r:id="rId8"/>
    <p:sldMasterId id="2147484530" r:id="rId9"/>
    <p:sldMasterId id="2147484533" r:id="rId10"/>
    <p:sldMasterId id="2147484560" r:id="rId11"/>
    <p:sldMasterId id="2147484576" r:id="rId12"/>
    <p:sldMasterId id="2147484583" r:id="rId13"/>
  </p:sldMasterIdLst>
  <p:notesMasterIdLst>
    <p:notesMasterId r:id="rId37"/>
  </p:notesMasterIdLst>
  <p:sldIdLst>
    <p:sldId id="4317" r:id="rId14"/>
    <p:sldId id="2719" r:id="rId15"/>
    <p:sldId id="259" r:id="rId16"/>
    <p:sldId id="4296" r:id="rId17"/>
    <p:sldId id="258" r:id="rId18"/>
    <p:sldId id="715" r:id="rId19"/>
    <p:sldId id="257" r:id="rId20"/>
    <p:sldId id="4309" r:id="rId21"/>
    <p:sldId id="4310" r:id="rId22"/>
    <p:sldId id="4311" r:id="rId23"/>
    <p:sldId id="4312" r:id="rId24"/>
    <p:sldId id="4313" r:id="rId25"/>
    <p:sldId id="4314" r:id="rId26"/>
    <p:sldId id="256" r:id="rId27"/>
    <p:sldId id="4297" r:id="rId28"/>
    <p:sldId id="4298" r:id="rId29"/>
    <p:sldId id="4276" r:id="rId30"/>
    <p:sldId id="4308" r:id="rId31"/>
    <p:sldId id="696" r:id="rId32"/>
    <p:sldId id="4294" r:id="rId33"/>
    <p:sldId id="366" r:id="rId34"/>
    <p:sldId id="4315" r:id="rId35"/>
    <p:sldId id="323" r:id="rId36"/>
  </p:sldIdLst>
  <p:sldSz cx="12188825" cy="6858000"/>
  <p:notesSz cx="6858000" cy="9144000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2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435" autoAdjust="0"/>
  </p:normalViewPr>
  <p:slideViewPr>
    <p:cSldViewPr snapToGrid="0">
      <p:cViewPr varScale="1">
        <p:scale>
          <a:sx n="81" d="100"/>
          <a:sy n="81" d="100"/>
        </p:scale>
        <p:origin x="754" y="67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commentAuthors" Target="commentAuthors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51CF6-44E3-4ADF-B069-871E8C15E9CC}" type="datetimeFigureOut">
              <a:rPr lang="en-US" smtClean="0"/>
              <a:t>06/11/2021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BC8FC-B0C4-457D-8AB7-E6D4931CB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36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8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319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2A9086-0BB6-4955-A995-C876A5F12E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790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D5ADF-93AE-4238-903C-1AC36264F4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018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849B2-730C-4C0D-9D09-E6E569F4CC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282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064CC8-E2FD-478A-9C86-6546B2FD72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892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81699-ED95-4783-9DFB-97D0CE0CFC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926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849B2-730C-4C0D-9D09-E6E569F4CC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699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39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770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6970" indent="0">
              <a:buNone/>
              <a:defRPr sz="1999" b="1"/>
            </a:lvl2pPr>
            <a:lvl3pPr marL="913944" indent="0">
              <a:buNone/>
              <a:defRPr sz="1899" b="1"/>
            </a:lvl3pPr>
            <a:lvl4pPr marL="1370917" indent="0">
              <a:buNone/>
              <a:defRPr sz="1600" b="1"/>
            </a:lvl4pPr>
            <a:lvl5pPr marL="1827888" indent="0">
              <a:buNone/>
              <a:defRPr sz="1600" b="1"/>
            </a:lvl5pPr>
            <a:lvl6pPr marL="2284864" indent="0">
              <a:buNone/>
              <a:defRPr sz="1600" b="1"/>
            </a:lvl6pPr>
            <a:lvl7pPr marL="2741831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7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1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6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6970" indent="0">
              <a:buNone/>
              <a:defRPr sz="1999" b="1"/>
            </a:lvl2pPr>
            <a:lvl3pPr marL="913944" indent="0">
              <a:buNone/>
              <a:defRPr sz="1899" b="1"/>
            </a:lvl3pPr>
            <a:lvl4pPr marL="1370917" indent="0">
              <a:buNone/>
              <a:defRPr sz="1600" b="1"/>
            </a:lvl4pPr>
            <a:lvl5pPr marL="1827888" indent="0">
              <a:buNone/>
              <a:defRPr sz="1600" b="1"/>
            </a:lvl5pPr>
            <a:lvl6pPr marL="2284864" indent="0">
              <a:buNone/>
              <a:defRPr sz="1600" b="1"/>
            </a:lvl6pPr>
            <a:lvl7pPr marL="2741831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7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6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6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06/11/2021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6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67054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72675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982D0487-CDCD-478B-9429-FC193B8A89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8293" y="1891167"/>
            <a:ext cx="2817740" cy="1748224"/>
          </a:xfrm>
          <a:custGeom>
            <a:avLst/>
            <a:gdLst>
              <a:gd name="connsiteX0" fmla="*/ 96307 w 2818474"/>
              <a:gd name="connsiteY0" fmla="*/ 0 h 1748224"/>
              <a:gd name="connsiteX1" fmla="*/ 397892 w 2818474"/>
              <a:gd name="connsiteY1" fmla="*/ 0 h 1748224"/>
              <a:gd name="connsiteX2" fmla="*/ 644136 w 2818474"/>
              <a:gd name="connsiteY2" fmla="*/ 29060 h 1748224"/>
              <a:gd name="connsiteX3" fmla="*/ 861126 w 2818474"/>
              <a:gd name="connsiteY3" fmla="*/ 20143 h 1748224"/>
              <a:gd name="connsiteX4" fmla="*/ 1211876 w 2818474"/>
              <a:gd name="connsiteY4" fmla="*/ 5280 h 1748224"/>
              <a:gd name="connsiteX5" fmla="*/ 1330775 w 2818474"/>
              <a:gd name="connsiteY5" fmla="*/ 11225 h 1748224"/>
              <a:gd name="connsiteX6" fmla="*/ 1526957 w 2818474"/>
              <a:gd name="connsiteY6" fmla="*/ 11225 h 1748224"/>
              <a:gd name="connsiteX7" fmla="*/ 1589379 w 2818474"/>
              <a:gd name="connsiteY7" fmla="*/ 11225 h 1748224"/>
              <a:gd name="connsiteX8" fmla="*/ 1667153 w 2818474"/>
              <a:gd name="connsiteY8" fmla="*/ 0 h 1748224"/>
              <a:gd name="connsiteX9" fmla="*/ 2016858 w 2818474"/>
              <a:gd name="connsiteY9" fmla="*/ 0 h 1748224"/>
              <a:gd name="connsiteX10" fmla="*/ 2136311 w 2818474"/>
              <a:gd name="connsiteY10" fmla="*/ 26087 h 1748224"/>
              <a:gd name="connsiteX11" fmla="*/ 2243320 w 2818474"/>
              <a:gd name="connsiteY11" fmla="*/ 2308 h 1748224"/>
              <a:gd name="connsiteX12" fmla="*/ 2293851 w 2818474"/>
              <a:gd name="connsiteY12" fmla="*/ 2308 h 1748224"/>
              <a:gd name="connsiteX13" fmla="*/ 2365190 w 2818474"/>
              <a:gd name="connsiteY13" fmla="*/ 52840 h 1748224"/>
              <a:gd name="connsiteX14" fmla="*/ 2507868 w 2818474"/>
              <a:gd name="connsiteY14" fmla="*/ 2308 h 1748224"/>
              <a:gd name="connsiteX15" fmla="*/ 2790252 w 2818474"/>
              <a:gd name="connsiteY15" fmla="*/ 2308 h 1748224"/>
              <a:gd name="connsiteX16" fmla="*/ 2818474 w 2818474"/>
              <a:gd name="connsiteY16" fmla="*/ 61574 h 1748224"/>
              <a:gd name="connsiteX17" fmla="*/ 2818474 w 2818474"/>
              <a:gd name="connsiteY17" fmla="*/ 89021 h 1748224"/>
              <a:gd name="connsiteX18" fmla="*/ 2802142 w 2818474"/>
              <a:gd name="connsiteY18" fmla="*/ 353058 h 1748224"/>
              <a:gd name="connsiteX19" fmla="*/ 2817004 w 2818474"/>
              <a:gd name="connsiteY19" fmla="*/ 412507 h 1748224"/>
              <a:gd name="connsiteX20" fmla="*/ 2766472 w 2818474"/>
              <a:gd name="connsiteY20" fmla="*/ 573020 h 1748224"/>
              <a:gd name="connsiteX21" fmla="*/ 2818474 w 2818474"/>
              <a:gd name="connsiteY21" fmla="*/ 808761 h 1748224"/>
              <a:gd name="connsiteX22" fmla="*/ 2818474 w 2818474"/>
              <a:gd name="connsiteY22" fmla="*/ 1016063 h 1748224"/>
              <a:gd name="connsiteX23" fmla="*/ 2787280 w 2818474"/>
              <a:gd name="connsiteY23" fmla="*/ 1048614 h 1748224"/>
              <a:gd name="connsiteX24" fmla="*/ 2799170 w 2818474"/>
              <a:gd name="connsiteY24" fmla="*/ 1122925 h 1748224"/>
              <a:gd name="connsiteX25" fmla="*/ 2772417 w 2818474"/>
              <a:gd name="connsiteY25" fmla="*/ 1218044 h 1748224"/>
              <a:gd name="connsiteX26" fmla="*/ 2796197 w 2818474"/>
              <a:gd name="connsiteY26" fmla="*/ 1232906 h 1748224"/>
              <a:gd name="connsiteX27" fmla="*/ 2818474 w 2818474"/>
              <a:gd name="connsiteY27" fmla="*/ 1386989 h 1748224"/>
              <a:gd name="connsiteX28" fmla="*/ 2818474 w 2818474"/>
              <a:gd name="connsiteY28" fmla="*/ 1533190 h 1748224"/>
              <a:gd name="connsiteX29" fmla="*/ 2778362 w 2818474"/>
              <a:gd name="connsiteY29" fmla="*/ 1693638 h 1748224"/>
              <a:gd name="connsiteX30" fmla="*/ 2728522 w 2818474"/>
              <a:gd name="connsiteY30" fmla="*/ 1748224 h 1748224"/>
              <a:gd name="connsiteX31" fmla="*/ 2622926 w 2818474"/>
              <a:gd name="connsiteY31" fmla="*/ 1748224 h 1748224"/>
              <a:gd name="connsiteX32" fmla="*/ 2475171 w 2818474"/>
              <a:gd name="connsiteY32" fmla="*/ 1726335 h 1748224"/>
              <a:gd name="connsiteX33" fmla="*/ 2397131 w 2818474"/>
              <a:gd name="connsiteY33" fmla="*/ 1748224 h 1748224"/>
              <a:gd name="connsiteX34" fmla="*/ 2140799 w 2818474"/>
              <a:gd name="connsiteY34" fmla="*/ 1748224 h 1748224"/>
              <a:gd name="connsiteX35" fmla="*/ 2115504 w 2818474"/>
              <a:gd name="connsiteY35" fmla="*/ 1735252 h 1748224"/>
              <a:gd name="connsiteX36" fmla="*/ 1943101 w 2818474"/>
              <a:gd name="connsiteY36" fmla="*/ 1729307 h 1748224"/>
              <a:gd name="connsiteX37" fmla="*/ 1850881 w 2818474"/>
              <a:gd name="connsiteY37" fmla="*/ 1748224 h 1748224"/>
              <a:gd name="connsiteX38" fmla="*/ 1774494 w 2818474"/>
              <a:gd name="connsiteY38" fmla="*/ 1748224 h 1748224"/>
              <a:gd name="connsiteX39" fmla="*/ 1764754 w 2818474"/>
              <a:gd name="connsiteY39" fmla="*/ 1747142 h 1748224"/>
              <a:gd name="connsiteX40" fmla="*/ 1735029 w 2818474"/>
              <a:gd name="connsiteY40" fmla="*/ 1747142 h 1748224"/>
              <a:gd name="connsiteX41" fmla="*/ 1143510 w 2818474"/>
              <a:gd name="connsiteY41" fmla="*/ 1735252 h 1748224"/>
              <a:gd name="connsiteX42" fmla="*/ 682778 w 2818474"/>
              <a:gd name="connsiteY42" fmla="*/ 1723362 h 1748224"/>
              <a:gd name="connsiteX43" fmla="*/ 462816 w 2818474"/>
              <a:gd name="connsiteY43" fmla="*/ 1711472 h 1748224"/>
              <a:gd name="connsiteX44" fmla="*/ 418229 w 2818474"/>
              <a:gd name="connsiteY44" fmla="*/ 1711472 h 1748224"/>
              <a:gd name="connsiteX45" fmla="*/ 365499 w 2818474"/>
              <a:gd name="connsiteY45" fmla="*/ 1748224 h 1748224"/>
              <a:gd name="connsiteX46" fmla="*/ 283782 w 2818474"/>
              <a:gd name="connsiteY46" fmla="*/ 1748224 h 1748224"/>
              <a:gd name="connsiteX47" fmla="*/ 251772 w 2818474"/>
              <a:gd name="connsiteY47" fmla="*/ 1720390 h 1748224"/>
              <a:gd name="connsiteX48" fmla="*/ 31810 w 2818474"/>
              <a:gd name="connsiteY48" fmla="*/ 1729307 h 1748224"/>
              <a:gd name="connsiteX49" fmla="*/ 0 w 2818474"/>
              <a:gd name="connsiteY49" fmla="*/ 1719263 h 1748224"/>
              <a:gd name="connsiteX50" fmla="*/ 0 w 2818474"/>
              <a:gd name="connsiteY50" fmla="*/ 1636052 h 1748224"/>
              <a:gd name="connsiteX51" fmla="*/ 11003 w 2818474"/>
              <a:gd name="connsiteY51" fmla="*/ 1628244 h 1748224"/>
              <a:gd name="connsiteX52" fmla="*/ 25865 w 2818474"/>
              <a:gd name="connsiteY52" fmla="*/ 1452868 h 1748224"/>
              <a:gd name="connsiteX53" fmla="*/ 0 w 2818474"/>
              <a:gd name="connsiteY53" fmla="*/ 1228708 h 1748224"/>
              <a:gd name="connsiteX54" fmla="*/ 0 w 2818474"/>
              <a:gd name="connsiteY54" fmla="*/ 1017114 h 1748224"/>
              <a:gd name="connsiteX55" fmla="*/ 37755 w 2818474"/>
              <a:gd name="connsiteY55" fmla="*/ 941605 h 1748224"/>
              <a:gd name="connsiteX56" fmla="*/ 22892 w 2818474"/>
              <a:gd name="connsiteY56" fmla="*/ 914853 h 1748224"/>
              <a:gd name="connsiteX57" fmla="*/ 2085 w 2818474"/>
              <a:gd name="connsiteY57" fmla="*/ 700836 h 1748224"/>
              <a:gd name="connsiteX58" fmla="*/ 0 w 2818474"/>
              <a:gd name="connsiteY58" fmla="*/ 688718 h 1748224"/>
              <a:gd name="connsiteX59" fmla="*/ 0 w 2818474"/>
              <a:gd name="connsiteY59" fmla="*/ 260689 h 1748224"/>
              <a:gd name="connsiteX60" fmla="*/ 13975 w 2818474"/>
              <a:gd name="connsiteY60" fmla="*/ 210380 h 1748224"/>
              <a:gd name="connsiteX61" fmla="*/ 19920 w 2818474"/>
              <a:gd name="connsiteY61" fmla="*/ 79592 h 1748224"/>
              <a:gd name="connsiteX62" fmla="*/ 0 w 2818474"/>
              <a:gd name="connsiteY62" fmla="*/ 58079 h 1748224"/>
              <a:gd name="connsiteX63" fmla="*/ 0 w 2818474"/>
              <a:gd name="connsiteY63" fmla="*/ 20255 h 1748224"/>
              <a:gd name="connsiteX64" fmla="*/ 22892 w 2818474"/>
              <a:gd name="connsiteY64" fmla="*/ 29060 h 174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818474" h="1748224">
                <a:moveTo>
                  <a:pt x="96307" y="0"/>
                </a:moveTo>
                <a:lnTo>
                  <a:pt x="397892" y="0"/>
                </a:lnTo>
                <a:lnTo>
                  <a:pt x="644136" y="29060"/>
                </a:lnTo>
                <a:lnTo>
                  <a:pt x="861126" y="20143"/>
                </a:lnTo>
                <a:lnTo>
                  <a:pt x="1211876" y="5280"/>
                </a:lnTo>
                <a:lnTo>
                  <a:pt x="1330775" y="11225"/>
                </a:lnTo>
                <a:lnTo>
                  <a:pt x="1526957" y="11225"/>
                </a:lnTo>
                <a:lnTo>
                  <a:pt x="1589379" y="11225"/>
                </a:lnTo>
                <a:lnTo>
                  <a:pt x="1667153" y="0"/>
                </a:lnTo>
                <a:lnTo>
                  <a:pt x="2016858" y="0"/>
                </a:lnTo>
                <a:lnTo>
                  <a:pt x="2136311" y="26087"/>
                </a:lnTo>
                <a:lnTo>
                  <a:pt x="2243320" y="2308"/>
                </a:lnTo>
                <a:lnTo>
                  <a:pt x="2293851" y="2308"/>
                </a:lnTo>
                <a:lnTo>
                  <a:pt x="2365190" y="52840"/>
                </a:lnTo>
                <a:lnTo>
                  <a:pt x="2507868" y="2308"/>
                </a:lnTo>
                <a:lnTo>
                  <a:pt x="2790252" y="2308"/>
                </a:lnTo>
                <a:lnTo>
                  <a:pt x="2818474" y="61574"/>
                </a:lnTo>
                <a:lnTo>
                  <a:pt x="2818474" y="89021"/>
                </a:lnTo>
                <a:lnTo>
                  <a:pt x="2802142" y="353058"/>
                </a:lnTo>
                <a:lnTo>
                  <a:pt x="2817004" y="412507"/>
                </a:lnTo>
                <a:lnTo>
                  <a:pt x="2766472" y="573020"/>
                </a:lnTo>
                <a:lnTo>
                  <a:pt x="2818474" y="808761"/>
                </a:lnTo>
                <a:lnTo>
                  <a:pt x="2818474" y="1016063"/>
                </a:lnTo>
                <a:lnTo>
                  <a:pt x="2787280" y="1048614"/>
                </a:lnTo>
                <a:lnTo>
                  <a:pt x="2799170" y="1122925"/>
                </a:lnTo>
                <a:lnTo>
                  <a:pt x="2772417" y="1218044"/>
                </a:lnTo>
                <a:lnTo>
                  <a:pt x="2796197" y="1232906"/>
                </a:lnTo>
                <a:lnTo>
                  <a:pt x="2818474" y="1386989"/>
                </a:lnTo>
                <a:lnTo>
                  <a:pt x="2818474" y="1533190"/>
                </a:lnTo>
                <a:lnTo>
                  <a:pt x="2778362" y="1693638"/>
                </a:lnTo>
                <a:lnTo>
                  <a:pt x="2728522" y="1748224"/>
                </a:lnTo>
                <a:lnTo>
                  <a:pt x="2622926" y="1748224"/>
                </a:lnTo>
                <a:lnTo>
                  <a:pt x="2475171" y="1726335"/>
                </a:lnTo>
                <a:lnTo>
                  <a:pt x="2397131" y="1748224"/>
                </a:lnTo>
                <a:lnTo>
                  <a:pt x="2140799" y="1748224"/>
                </a:lnTo>
                <a:lnTo>
                  <a:pt x="2115504" y="1735252"/>
                </a:lnTo>
                <a:lnTo>
                  <a:pt x="1943101" y="1729307"/>
                </a:lnTo>
                <a:lnTo>
                  <a:pt x="1850881" y="1748224"/>
                </a:lnTo>
                <a:lnTo>
                  <a:pt x="1774494" y="1748224"/>
                </a:lnTo>
                <a:lnTo>
                  <a:pt x="1764754" y="1747142"/>
                </a:lnTo>
                <a:cubicBezTo>
                  <a:pt x="1754859" y="1746621"/>
                  <a:pt x="1744937" y="1747142"/>
                  <a:pt x="1735029" y="1747142"/>
                </a:cubicBezTo>
                <a:lnTo>
                  <a:pt x="1143510" y="1735252"/>
                </a:lnTo>
                <a:lnTo>
                  <a:pt x="682778" y="1723362"/>
                </a:lnTo>
                <a:lnTo>
                  <a:pt x="462816" y="1711472"/>
                </a:lnTo>
                <a:lnTo>
                  <a:pt x="418229" y="1711472"/>
                </a:lnTo>
                <a:lnTo>
                  <a:pt x="365499" y="1748224"/>
                </a:lnTo>
                <a:lnTo>
                  <a:pt x="283782" y="1748224"/>
                </a:lnTo>
                <a:lnTo>
                  <a:pt x="251772" y="1720390"/>
                </a:lnTo>
                <a:lnTo>
                  <a:pt x="31810" y="1729307"/>
                </a:lnTo>
                <a:lnTo>
                  <a:pt x="0" y="1719263"/>
                </a:lnTo>
                <a:lnTo>
                  <a:pt x="0" y="1636052"/>
                </a:lnTo>
                <a:lnTo>
                  <a:pt x="11003" y="1628244"/>
                </a:lnTo>
                <a:lnTo>
                  <a:pt x="25865" y="1452868"/>
                </a:lnTo>
                <a:lnTo>
                  <a:pt x="0" y="1228708"/>
                </a:lnTo>
                <a:lnTo>
                  <a:pt x="0" y="1017114"/>
                </a:lnTo>
                <a:lnTo>
                  <a:pt x="37755" y="941605"/>
                </a:lnTo>
                <a:lnTo>
                  <a:pt x="22892" y="914853"/>
                </a:lnTo>
                <a:lnTo>
                  <a:pt x="2085" y="700836"/>
                </a:lnTo>
                <a:lnTo>
                  <a:pt x="0" y="688718"/>
                </a:lnTo>
                <a:lnTo>
                  <a:pt x="0" y="260689"/>
                </a:lnTo>
                <a:lnTo>
                  <a:pt x="13975" y="210380"/>
                </a:lnTo>
                <a:lnTo>
                  <a:pt x="19920" y="79592"/>
                </a:lnTo>
                <a:lnTo>
                  <a:pt x="0" y="58079"/>
                </a:lnTo>
                <a:lnTo>
                  <a:pt x="0" y="20255"/>
                </a:lnTo>
                <a:lnTo>
                  <a:pt x="22892" y="290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1085EBDC-4D95-49FB-A7A2-BED9EB26AD0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05758" y="1891167"/>
            <a:ext cx="2817740" cy="1748224"/>
          </a:xfrm>
          <a:custGeom>
            <a:avLst/>
            <a:gdLst>
              <a:gd name="connsiteX0" fmla="*/ 96307 w 2818474"/>
              <a:gd name="connsiteY0" fmla="*/ 0 h 1748224"/>
              <a:gd name="connsiteX1" fmla="*/ 397892 w 2818474"/>
              <a:gd name="connsiteY1" fmla="*/ 0 h 1748224"/>
              <a:gd name="connsiteX2" fmla="*/ 644136 w 2818474"/>
              <a:gd name="connsiteY2" fmla="*/ 29060 h 1748224"/>
              <a:gd name="connsiteX3" fmla="*/ 861126 w 2818474"/>
              <a:gd name="connsiteY3" fmla="*/ 20143 h 1748224"/>
              <a:gd name="connsiteX4" fmla="*/ 1211876 w 2818474"/>
              <a:gd name="connsiteY4" fmla="*/ 5280 h 1748224"/>
              <a:gd name="connsiteX5" fmla="*/ 1330775 w 2818474"/>
              <a:gd name="connsiteY5" fmla="*/ 11225 h 1748224"/>
              <a:gd name="connsiteX6" fmla="*/ 1526957 w 2818474"/>
              <a:gd name="connsiteY6" fmla="*/ 11225 h 1748224"/>
              <a:gd name="connsiteX7" fmla="*/ 1589379 w 2818474"/>
              <a:gd name="connsiteY7" fmla="*/ 11225 h 1748224"/>
              <a:gd name="connsiteX8" fmla="*/ 1667153 w 2818474"/>
              <a:gd name="connsiteY8" fmla="*/ 0 h 1748224"/>
              <a:gd name="connsiteX9" fmla="*/ 2016858 w 2818474"/>
              <a:gd name="connsiteY9" fmla="*/ 0 h 1748224"/>
              <a:gd name="connsiteX10" fmla="*/ 2136311 w 2818474"/>
              <a:gd name="connsiteY10" fmla="*/ 26087 h 1748224"/>
              <a:gd name="connsiteX11" fmla="*/ 2243320 w 2818474"/>
              <a:gd name="connsiteY11" fmla="*/ 2308 h 1748224"/>
              <a:gd name="connsiteX12" fmla="*/ 2293851 w 2818474"/>
              <a:gd name="connsiteY12" fmla="*/ 2308 h 1748224"/>
              <a:gd name="connsiteX13" fmla="*/ 2365190 w 2818474"/>
              <a:gd name="connsiteY13" fmla="*/ 52840 h 1748224"/>
              <a:gd name="connsiteX14" fmla="*/ 2507868 w 2818474"/>
              <a:gd name="connsiteY14" fmla="*/ 2308 h 1748224"/>
              <a:gd name="connsiteX15" fmla="*/ 2790252 w 2818474"/>
              <a:gd name="connsiteY15" fmla="*/ 2308 h 1748224"/>
              <a:gd name="connsiteX16" fmla="*/ 2818474 w 2818474"/>
              <a:gd name="connsiteY16" fmla="*/ 61574 h 1748224"/>
              <a:gd name="connsiteX17" fmla="*/ 2818474 w 2818474"/>
              <a:gd name="connsiteY17" fmla="*/ 89021 h 1748224"/>
              <a:gd name="connsiteX18" fmla="*/ 2802142 w 2818474"/>
              <a:gd name="connsiteY18" fmla="*/ 353058 h 1748224"/>
              <a:gd name="connsiteX19" fmla="*/ 2817004 w 2818474"/>
              <a:gd name="connsiteY19" fmla="*/ 412507 h 1748224"/>
              <a:gd name="connsiteX20" fmla="*/ 2766472 w 2818474"/>
              <a:gd name="connsiteY20" fmla="*/ 573020 h 1748224"/>
              <a:gd name="connsiteX21" fmla="*/ 2818474 w 2818474"/>
              <a:gd name="connsiteY21" fmla="*/ 808761 h 1748224"/>
              <a:gd name="connsiteX22" fmla="*/ 2818474 w 2818474"/>
              <a:gd name="connsiteY22" fmla="*/ 1016063 h 1748224"/>
              <a:gd name="connsiteX23" fmla="*/ 2787280 w 2818474"/>
              <a:gd name="connsiteY23" fmla="*/ 1048614 h 1748224"/>
              <a:gd name="connsiteX24" fmla="*/ 2799170 w 2818474"/>
              <a:gd name="connsiteY24" fmla="*/ 1122925 h 1748224"/>
              <a:gd name="connsiteX25" fmla="*/ 2772417 w 2818474"/>
              <a:gd name="connsiteY25" fmla="*/ 1218044 h 1748224"/>
              <a:gd name="connsiteX26" fmla="*/ 2796197 w 2818474"/>
              <a:gd name="connsiteY26" fmla="*/ 1232906 h 1748224"/>
              <a:gd name="connsiteX27" fmla="*/ 2818474 w 2818474"/>
              <a:gd name="connsiteY27" fmla="*/ 1386989 h 1748224"/>
              <a:gd name="connsiteX28" fmla="*/ 2818474 w 2818474"/>
              <a:gd name="connsiteY28" fmla="*/ 1533190 h 1748224"/>
              <a:gd name="connsiteX29" fmla="*/ 2778362 w 2818474"/>
              <a:gd name="connsiteY29" fmla="*/ 1693638 h 1748224"/>
              <a:gd name="connsiteX30" fmla="*/ 2728522 w 2818474"/>
              <a:gd name="connsiteY30" fmla="*/ 1748224 h 1748224"/>
              <a:gd name="connsiteX31" fmla="*/ 2622926 w 2818474"/>
              <a:gd name="connsiteY31" fmla="*/ 1748224 h 1748224"/>
              <a:gd name="connsiteX32" fmla="*/ 2475171 w 2818474"/>
              <a:gd name="connsiteY32" fmla="*/ 1726335 h 1748224"/>
              <a:gd name="connsiteX33" fmla="*/ 2397131 w 2818474"/>
              <a:gd name="connsiteY33" fmla="*/ 1748224 h 1748224"/>
              <a:gd name="connsiteX34" fmla="*/ 2140799 w 2818474"/>
              <a:gd name="connsiteY34" fmla="*/ 1748224 h 1748224"/>
              <a:gd name="connsiteX35" fmla="*/ 2115504 w 2818474"/>
              <a:gd name="connsiteY35" fmla="*/ 1735252 h 1748224"/>
              <a:gd name="connsiteX36" fmla="*/ 1943101 w 2818474"/>
              <a:gd name="connsiteY36" fmla="*/ 1729307 h 1748224"/>
              <a:gd name="connsiteX37" fmla="*/ 1850881 w 2818474"/>
              <a:gd name="connsiteY37" fmla="*/ 1748224 h 1748224"/>
              <a:gd name="connsiteX38" fmla="*/ 1774494 w 2818474"/>
              <a:gd name="connsiteY38" fmla="*/ 1748224 h 1748224"/>
              <a:gd name="connsiteX39" fmla="*/ 1764754 w 2818474"/>
              <a:gd name="connsiteY39" fmla="*/ 1747142 h 1748224"/>
              <a:gd name="connsiteX40" fmla="*/ 1735029 w 2818474"/>
              <a:gd name="connsiteY40" fmla="*/ 1747142 h 1748224"/>
              <a:gd name="connsiteX41" fmla="*/ 1143510 w 2818474"/>
              <a:gd name="connsiteY41" fmla="*/ 1735252 h 1748224"/>
              <a:gd name="connsiteX42" fmla="*/ 682778 w 2818474"/>
              <a:gd name="connsiteY42" fmla="*/ 1723362 h 1748224"/>
              <a:gd name="connsiteX43" fmla="*/ 462816 w 2818474"/>
              <a:gd name="connsiteY43" fmla="*/ 1711472 h 1748224"/>
              <a:gd name="connsiteX44" fmla="*/ 418230 w 2818474"/>
              <a:gd name="connsiteY44" fmla="*/ 1711472 h 1748224"/>
              <a:gd name="connsiteX45" fmla="*/ 365499 w 2818474"/>
              <a:gd name="connsiteY45" fmla="*/ 1748224 h 1748224"/>
              <a:gd name="connsiteX46" fmla="*/ 283782 w 2818474"/>
              <a:gd name="connsiteY46" fmla="*/ 1748224 h 1748224"/>
              <a:gd name="connsiteX47" fmla="*/ 251772 w 2818474"/>
              <a:gd name="connsiteY47" fmla="*/ 1720390 h 1748224"/>
              <a:gd name="connsiteX48" fmla="*/ 31810 w 2818474"/>
              <a:gd name="connsiteY48" fmla="*/ 1729307 h 1748224"/>
              <a:gd name="connsiteX49" fmla="*/ 0 w 2818474"/>
              <a:gd name="connsiteY49" fmla="*/ 1719263 h 1748224"/>
              <a:gd name="connsiteX50" fmla="*/ 0 w 2818474"/>
              <a:gd name="connsiteY50" fmla="*/ 1636052 h 1748224"/>
              <a:gd name="connsiteX51" fmla="*/ 11003 w 2818474"/>
              <a:gd name="connsiteY51" fmla="*/ 1628244 h 1748224"/>
              <a:gd name="connsiteX52" fmla="*/ 25865 w 2818474"/>
              <a:gd name="connsiteY52" fmla="*/ 1452868 h 1748224"/>
              <a:gd name="connsiteX53" fmla="*/ 0 w 2818474"/>
              <a:gd name="connsiteY53" fmla="*/ 1228708 h 1748224"/>
              <a:gd name="connsiteX54" fmla="*/ 0 w 2818474"/>
              <a:gd name="connsiteY54" fmla="*/ 1017114 h 1748224"/>
              <a:gd name="connsiteX55" fmla="*/ 37755 w 2818474"/>
              <a:gd name="connsiteY55" fmla="*/ 941605 h 1748224"/>
              <a:gd name="connsiteX56" fmla="*/ 22892 w 2818474"/>
              <a:gd name="connsiteY56" fmla="*/ 914853 h 1748224"/>
              <a:gd name="connsiteX57" fmla="*/ 2085 w 2818474"/>
              <a:gd name="connsiteY57" fmla="*/ 700836 h 1748224"/>
              <a:gd name="connsiteX58" fmla="*/ 0 w 2818474"/>
              <a:gd name="connsiteY58" fmla="*/ 688718 h 1748224"/>
              <a:gd name="connsiteX59" fmla="*/ 0 w 2818474"/>
              <a:gd name="connsiteY59" fmla="*/ 260689 h 1748224"/>
              <a:gd name="connsiteX60" fmla="*/ 13975 w 2818474"/>
              <a:gd name="connsiteY60" fmla="*/ 210380 h 1748224"/>
              <a:gd name="connsiteX61" fmla="*/ 19920 w 2818474"/>
              <a:gd name="connsiteY61" fmla="*/ 79592 h 1748224"/>
              <a:gd name="connsiteX62" fmla="*/ 0 w 2818474"/>
              <a:gd name="connsiteY62" fmla="*/ 58079 h 1748224"/>
              <a:gd name="connsiteX63" fmla="*/ 0 w 2818474"/>
              <a:gd name="connsiteY63" fmla="*/ 20255 h 1748224"/>
              <a:gd name="connsiteX64" fmla="*/ 22892 w 2818474"/>
              <a:gd name="connsiteY64" fmla="*/ 29060 h 174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818474" h="1748224">
                <a:moveTo>
                  <a:pt x="96307" y="0"/>
                </a:moveTo>
                <a:lnTo>
                  <a:pt x="397892" y="0"/>
                </a:lnTo>
                <a:lnTo>
                  <a:pt x="644136" y="29060"/>
                </a:lnTo>
                <a:lnTo>
                  <a:pt x="861126" y="20143"/>
                </a:lnTo>
                <a:lnTo>
                  <a:pt x="1211876" y="5280"/>
                </a:lnTo>
                <a:lnTo>
                  <a:pt x="1330775" y="11225"/>
                </a:lnTo>
                <a:lnTo>
                  <a:pt x="1526957" y="11225"/>
                </a:lnTo>
                <a:lnTo>
                  <a:pt x="1589379" y="11225"/>
                </a:lnTo>
                <a:lnTo>
                  <a:pt x="1667153" y="0"/>
                </a:lnTo>
                <a:lnTo>
                  <a:pt x="2016858" y="0"/>
                </a:lnTo>
                <a:lnTo>
                  <a:pt x="2136311" y="26087"/>
                </a:lnTo>
                <a:lnTo>
                  <a:pt x="2243320" y="2308"/>
                </a:lnTo>
                <a:lnTo>
                  <a:pt x="2293851" y="2308"/>
                </a:lnTo>
                <a:lnTo>
                  <a:pt x="2365190" y="52840"/>
                </a:lnTo>
                <a:lnTo>
                  <a:pt x="2507868" y="2308"/>
                </a:lnTo>
                <a:lnTo>
                  <a:pt x="2790252" y="2308"/>
                </a:lnTo>
                <a:lnTo>
                  <a:pt x="2818474" y="61574"/>
                </a:lnTo>
                <a:lnTo>
                  <a:pt x="2818474" y="89021"/>
                </a:lnTo>
                <a:lnTo>
                  <a:pt x="2802142" y="353058"/>
                </a:lnTo>
                <a:lnTo>
                  <a:pt x="2817004" y="412507"/>
                </a:lnTo>
                <a:lnTo>
                  <a:pt x="2766472" y="573020"/>
                </a:lnTo>
                <a:lnTo>
                  <a:pt x="2818474" y="808761"/>
                </a:lnTo>
                <a:lnTo>
                  <a:pt x="2818474" y="1016063"/>
                </a:lnTo>
                <a:lnTo>
                  <a:pt x="2787280" y="1048614"/>
                </a:lnTo>
                <a:lnTo>
                  <a:pt x="2799170" y="1122925"/>
                </a:lnTo>
                <a:lnTo>
                  <a:pt x="2772417" y="1218044"/>
                </a:lnTo>
                <a:lnTo>
                  <a:pt x="2796197" y="1232906"/>
                </a:lnTo>
                <a:lnTo>
                  <a:pt x="2818474" y="1386989"/>
                </a:lnTo>
                <a:lnTo>
                  <a:pt x="2818474" y="1533190"/>
                </a:lnTo>
                <a:lnTo>
                  <a:pt x="2778362" y="1693638"/>
                </a:lnTo>
                <a:lnTo>
                  <a:pt x="2728522" y="1748224"/>
                </a:lnTo>
                <a:lnTo>
                  <a:pt x="2622926" y="1748224"/>
                </a:lnTo>
                <a:lnTo>
                  <a:pt x="2475171" y="1726335"/>
                </a:lnTo>
                <a:lnTo>
                  <a:pt x="2397131" y="1748224"/>
                </a:lnTo>
                <a:lnTo>
                  <a:pt x="2140799" y="1748224"/>
                </a:lnTo>
                <a:lnTo>
                  <a:pt x="2115504" y="1735252"/>
                </a:lnTo>
                <a:lnTo>
                  <a:pt x="1943101" y="1729307"/>
                </a:lnTo>
                <a:lnTo>
                  <a:pt x="1850881" y="1748224"/>
                </a:lnTo>
                <a:lnTo>
                  <a:pt x="1774494" y="1748224"/>
                </a:lnTo>
                <a:lnTo>
                  <a:pt x="1764754" y="1747142"/>
                </a:lnTo>
                <a:cubicBezTo>
                  <a:pt x="1754859" y="1746621"/>
                  <a:pt x="1744937" y="1747142"/>
                  <a:pt x="1735029" y="1747142"/>
                </a:cubicBezTo>
                <a:lnTo>
                  <a:pt x="1143510" y="1735252"/>
                </a:lnTo>
                <a:lnTo>
                  <a:pt x="682778" y="1723362"/>
                </a:lnTo>
                <a:lnTo>
                  <a:pt x="462816" y="1711472"/>
                </a:lnTo>
                <a:lnTo>
                  <a:pt x="418230" y="1711472"/>
                </a:lnTo>
                <a:lnTo>
                  <a:pt x="365499" y="1748224"/>
                </a:lnTo>
                <a:lnTo>
                  <a:pt x="283782" y="1748224"/>
                </a:lnTo>
                <a:lnTo>
                  <a:pt x="251772" y="1720390"/>
                </a:lnTo>
                <a:lnTo>
                  <a:pt x="31810" y="1729307"/>
                </a:lnTo>
                <a:lnTo>
                  <a:pt x="0" y="1719263"/>
                </a:lnTo>
                <a:lnTo>
                  <a:pt x="0" y="1636052"/>
                </a:lnTo>
                <a:lnTo>
                  <a:pt x="11003" y="1628244"/>
                </a:lnTo>
                <a:lnTo>
                  <a:pt x="25865" y="1452868"/>
                </a:lnTo>
                <a:lnTo>
                  <a:pt x="0" y="1228708"/>
                </a:lnTo>
                <a:lnTo>
                  <a:pt x="0" y="1017114"/>
                </a:lnTo>
                <a:lnTo>
                  <a:pt x="37755" y="941605"/>
                </a:lnTo>
                <a:lnTo>
                  <a:pt x="22892" y="914853"/>
                </a:lnTo>
                <a:lnTo>
                  <a:pt x="2085" y="700836"/>
                </a:lnTo>
                <a:lnTo>
                  <a:pt x="0" y="688718"/>
                </a:lnTo>
                <a:lnTo>
                  <a:pt x="0" y="260689"/>
                </a:lnTo>
                <a:lnTo>
                  <a:pt x="13975" y="210380"/>
                </a:lnTo>
                <a:lnTo>
                  <a:pt x="19920" y="79592"/>
                </a:lnTo>
                <a:lnTo>
                  <a:pt x="0" y="58079"/>
                </a:lnTo>
                <a:lnTo>
                  <a:pt x="0" y="20255"/>
                </a:lnTo>
                <a:lnTo>
                  <a:pt x="22892" y="290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B1C77B03-3816-4DF1-9A91-EF9CFE91B12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33225" y="1891167"/>
            <a:ext cx="2817740" cy="1748224"/>
          </a:xfrm>
          <a:custGeom>
            <a:avLst/>
            <a:gdLst>
              <a:gd name="connsiteX0" fmla="*/ 96307 w 2818474"/>
              <a:gd name="connsiteY0" fmla="*/ 0 h 1748224"/>
              <a:gd name="connsiteX1" fmla="*/ 397892 w 2818474"/>
              <a:gd name="connsiteY1" fmla="*/ 0 h 1748224"/>
              <a:gd name="connsiteX2" fmla="*/ 644136 w 2818474"/>
              <a:gd name="connsiteY2" fmla="*/ 29060 h 1748224"/>
              <a:gd name="connsiteX3" fmla="*/ 861126 w 2818474"/>
              <a:gd name="connsiteY3" fmla="*/ 20143 h 1748224"/>
              <a:gd name="connsiteX4" fmla="*/ 1211876 w 2818474"/>
              <a:gd name="connsiteY4" fmla="*/ 5280 h 1748224"/>
              <a:gd name="connsiteX5" fmla="*/ 1330774 w 2818474"/>
              <a:gd name="connsiteY5" fmla="*/ 11225 h 1748224"/>
              <a:gd name="connsiteX6" fmla="*/ 1526957 w 2818474"/>
              <a:gd name="connsiteY6" fmla="*/ 11225 h 1748224"/>
              <a:gd name="connsiteX7" fmla="*/ 1589378 w 2818474"/>
              <a:gd name="connsiteY7" fmla="*/ 11225 h 1748224"/>
              <a:gd name="connsiteX8" fmla="*/ 1667153 w 2818474"/>
              <a:gd name="connsiteY8" fmla="*/ 0 h 1748224"/>
              <a:gd name="connsiteX9" fmla="*/ 2016858 w 2818474"/>
              <a:gd name="connsiteY9" fmla="*/ 0 h 1748224"/>
              <a:gd name="connsiteX10" fmla="*/ 2136311 w 2818474"/>
              <a:gd name="connsiteY10" fmla="*/ 26087 h 1748224"/>
              <a:gd name="connsiteX11" fmla="*/ 2243320 w 2818474"/>
              <a:gd name="connsiteY11" fmla="*/ 2308 h 1748224"/>
              <a:gd name="connsiteX12" fmla="*/ 2293851 w 2818474"/>
              <a:gd name="connsiteY12" fmla="*/ 2308 h 1748224"/>
              <a:gd name="connsiteX13" fmla="*/ 2365190 w 2818474"/>
              <a:gd name="connsiteY13" fmla="*/ 52840 h 1748224"/>
              <a:gd name="connsiteX14" fmla="*/ 2507868 w 2818474"/>
              <a:gd name="connsiteY14" fmla="*/ 2308 h 1748224"/>
              <a:gd name="connsiteX15" fmla="*/ 2790252 w 2818474"/>
              <a:gd name="connsiteY15" fmla="*/ 2308 h 1748224"/>
              <a:gd name="connsiteX16" fmla="*/ 2818474 w 2818474"/>
              <a:gd name="connsiteY16" fmla="*/ 61574 h 1748224"/>
              <a:gd name="connsiteX17" fmla="*/ 2818474 w 2818474"/>
              <a:gd name="connsiteY17" fmla="*/ 89021 h 1748224"/>
              <a:gd name="connsiteX18" fmla="*/ 2802142 w 2818474"/>
              <a:gd name="connsiteY18" fmla="*/ 353058 h 1748224"/>
              <a:gd name="connsiteX19" fmla="*/ 2817004 w 2818474"/>
              <a:gd name="connsiteY19" fmla="*/ 412507 h 1748224"/>
              <a:gd name="connsiteX20" fmla="*/ 2766472 w 2818474"/>
              <a:gd name="connsiteY20" fmla="*/ 573020 h 1748224"/>
              <a:gd name="connsiteX21" fmla="*/ 2818474 w 2818474"/>
              <a:gd name="connsiteY21" fmla="*/ 808761 h 1748224"/>
              <a:gd name="connsiteX22" fmla="*/ 2818474 w 2818474"/>
              <a:gd name="connsiteY22" fmla="*/ 1016063 h 1748224"/>
              <a:gd name="connsiteX23" fmla="*/ 2787280 w 2818474"/>
              <a:gd name="connsiteY23" fmla="*/ 1048614 h 1748224"/>
              <a:gd name="connsiteX24" fmla="*/ 2799170 w 2818474"/>
              <a:gd name="connsiteY24" fmla="*/ 1122925 h 1748224"/>
              <a:gd name="connsiteX25" fmla="*/ 2772417 w 2818474"/>
              <a:gd name="connsiteY25" fmla="*/ 1218044 h 1748224"/>
              <a:gd name="connsiteX26" fmla="*/ 2796197 w 2818474"/>
              <a:gd name="connsiteY26" fmla="*/ 1232906 h 1748224"/>
              <a:gd name="connsiteX27" fmla="*/ 2818474 w 2818474"/>
              <a:gd name="connsiteY27" fmla="*/ 1386989 h 1748224"/>
              <a:gd name="connsiteX28" fmla="*/ 2818474 w 2818474"/>
              <a:gd name="connsiteY28" fmla="*/ 1533190 h 1748224"/>
              <a:gd name="connsiteX29" fmla="*/ 2778362 w 2818474"/>
              <a:gd name="connsiteY29" fmla="*/ 1693638 h 1748224"/>
              <a:gd name="connsiteX30" fmla="*/ 2728522 w 2818474"/>
              <a:gd name="connsiteY30" fmla="*/ 1748224 h 1748224"/>
              <a:gd name="connsiteX31" fmla="*/ 2622926 w 2818474"/>
              <a:gd name="connsiteY31" fmla="*/ 1748224 h 1748224"/>
              <a:gd name="connsiteX32" fmla="*/ 2475171 w 2818474"/>
              <a:gd name="connsiteY32" fmla="*/ 1726335 h 1748224"/>
              <a:gd name="connsiteX33" fmla="*/ 2397131 w 2818474"/>
              <a:gd name="connsiteY33" fmla="*/ 1748224 h 1748224"/>
              <a:gd name="connsiteX34" fmla="*/ 2140799 w 2818474"/>
              <a:gd name="connsiteY34" fmla="*/ 1748224 h 1748224"/>
              <a:gd name="connsiteX35" fmla="*/ 2115504 w 2818474"/>
              <a:gd name="connsiteY35" fmla="*/ 1735252 h 1748224"/>
              <a:gd name="connsiteX36" fmla="*/ 1943101 w 2818474"/>
              <a:gd name="connsiteY36" fmla="*/ 1729307 h 1748224"/>
              <a:gd name="connsiteX37" fmla="*/ 1850881 w 2818474"/>
              <a:gd name="connsiteY37" fmla="*/ 1748224 h 1748224"/>
              <a:gd name="connsiteX38" fmla="*/ 1774494 w 2818474"/>
              <a:gd name="connsiteY38" fmla="*/ 1748224 h 1748224"/>
              <a:gd name="connsiteX39" fmla="*/ 1764754 w 2818474"/>
              <a:gd name="connsiteY39" fmla="*/ 1747142 h 1748224"/>
              <a:gd name="connsiteX40" fmla="*/ 1735029 w 2818474"/>
              <a:gd name="connsiteY40" fmla="*/ 1747142 h 1748224"/>
              <a:gd name="connsiteX41" fmla="*/ 1143509 w 2818474"/>
              <a:gd name="connsiteY41" fmla="*/ 1735252 h 1748224"/>
              <a:gd name="connsiteX42" fmla="*/ 682778 w 2818474"/>
              <a:gd name="connsiteY42" fmla="*/ 1723362 h 1748224"/>
              <a:gd name="connsiteX43" fmla="*/ 462816 w 2818474"/>
              <a:gd name="connsiteY43" fmla="*/ 1711472 h 1748224"/>
              <a:gd name="connsiteX44" fmla="*/ 418229 w 2818474"/>
              <a:gd name="connsiteY44" fmla="*/ 1711472 h 1748224"/>
              <a:gd name="connsiteX45" fmla="*/ 365499 w 2818474"/>
              <a:gd name="connsiteY45" fmla="*/ 1748224 h 1748224"/>
              <a:gd name="connsiteX46" fmla="*/ 283782 w 2818474"/>
              <a:gd name="connsiteY46" fmla="*/ 1748224 h 1748224"/>
              <a:gd name="connsiteX47" fmla="*/ 251772 w 2818474"/>
              <a:gd name="connsiteY47" fmla="*/ 1720390 h 1748224"/>
              <a:gd name="connsiteX48" fmla="*/ 31810 w 2818474"/>
              <a:gd name="connsiteY48" fmla="*/ 1729307 h 1748224"/>
              <a:gd name="connsiteX49" fmla="*/ 0 w 2818474"/>
              <a:gd name="connsiteY49" fmla="*/ 1719263 h 1748224"/>
              <a:gd name="connsiteX50" fmla="*/ 0 w 2818474"/>
              <a:gd name="connsiteY50" fmla="*/ 1636052 h 1748224"/>
              <a:gd name="connsiteX51" fmla="*/ 11003 w 2818474"/>
              <a:gd name="connsiteY51" fmla="*/ 1628244 h 1748224"/>
              <a:gd name="connsiteX52" fmla="*/ 25865 w 2818474"/>
              <a:gd name="connsiteY52" fmla="*/ 1452868 h 1748224"/>
              <a:gd name="connsiteX53" fmla="*/ 0 w 2818474"/>
              <a:gd name="connsiteY53" fmla="*/ 1228708 h 1748224"/>
              <a:gd name="connsiteX54" fmla="*/ 0 w 2818474"/>
              <a:gd name="connsiteY54" fmla="*/ 1017114 h 1748224"/>
              <a:gd name="connsiteX55" fmla="*/ 37755 w 2818474"/>
              <a:gd name="connsiteY55" fmla="*/ 941605 h 1748224"/>
              <a:gd name="connsiteX56" fmla="*/ 22892 w 2818474"/>
              <a:gd name="connsiteY56" fmla="*/ 914853 h 1748224"/>
              <a:gd name="connsiteX57" fmla="*/ 2085 w 2818474"/>
              <a:gd name="connsiteY57" fmla="*/ 700836 h 1748224"/>
              <a:gd name="connsiteX58" fmla="*/ 0 w 2818474"/>
              <a:gd name="connsiteY58" fmla="*/ 688718 h 1748224"/>
              <a:gd name="connsiteX59" fmla="*/ 0 w 2818474"/>
              <a:gd name="connsiteY59" fmla="*/ 260689 h 1748224"/>
              <a:gd name="connsiteX60" fmla="*/ 13975 w 2818474"/>
              <a:gd name="connsiteY60" fmla="*/ 210380 h 1748224"/>
              <a:gd name="connsiteX61" fmla="*/ 19920 w 2818474"/>
              <a:gd name="connsiteY61" fmla="*/ 79592 h 1748224"/>
              <a:gd name="connsiteX62" fmla="*/ 0 w 2818474"/>
              <a:gd name="connsiteY62" fmla="*/ 58079 h 1748224"/>
              <a:gd name="connsiteX63" fmla="*/ 0 w 2818474"/>
              <a:gd name="connsiteY63" fmla="*/ 20255 h 1748224"/>
              <a:gd name="connsiteX64" fmla="*/ 22892 w 2818474"/>
              <a:gd name="connsiteY64" fmla="*/ 29060 h 174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818474" h="1748224">
                <a:moveTo>
                  <a:pt x="96307" y="0"/>
                </a:moveTo>
                <a:lnTo>
                  <a:pt x="397892" y="0"/>
                </a:lnTo>
                <a:lnTo>
                  <a:pt x="644136" y="29060"/>
                </a:lnTo>
                <a:lnTo>
                  <a:pt x="861126" y="20143"/>
                </a:lnTo>
                <a:lnTo>
                  <a:pt x="1211876" y="5280"/>
                </a:lnTo>
                <a:lnTo>
                  <a:pt x="1330774" y="11225"/>
                </a:lnTo>
                <a:lnTo>
                  <a:pt x="1526957" y="11225"/>
                </a:lnTo>
                <a:lnTo>
                  <a:pt x="1589378" y="11225"/>
                </a:lnTo>
                <a:lnTo>
                  <a:pt x="1667153" y="0"/>
                </a:lnTo>
                <a:lnTo>
                  <a:pt x="2016858" y="0"/>
                </a:lnTo>
                <a:lnTo>
                  <a:pt x="2136311" y="26087"/>
                </a:lnTo>
                <a:lnTo>
                  <a:pt x="2243320" y="2308"/>
                </a:lnTo>
                <a:lnTo>
                  <a:pt x="2293851" y="2308"/>
                </a:lnTo>
                <a:lnTo>
                  <a:pt x="2365190" y="52840"/>
                </a:lnTo>
                <a:lnTo>
                  <a:pt x="2507868" y="2308"/>
                </a:lnTo>
                <a:lnTo>
                  <a:pt x="2790252" y="2308"/>
                </a:lnTo>
                <a:lnTo>
                  <a:pt x="2818474" y="61574"/>
                </a:lnTo>
                <a:lnTo>
                  <a:pt x="2818474" y="89021"/>
                </a:lnTo>
                <a:lnTo>
                  <a:pt x="2802142" y="353058"/>
                </a:lnTo>
                <a:lnTo>
                  <a:pt x="2817004" y="412507"/>
                </a:lnTo>
                <a:lnTo>
                  <a:pt x="2766472" y="573020"/>
                </a:lnTo>
                <a:lnTo>
                  <a:pt x="2818474" y="808761"/>
                </a:lnTo>
                <a:lnTo>
                  <a:pt x="2818474" y="1016063"/>
                </a:lnTo>
                <a:lnTo>
                  <a:pt x="2787280" y="1048614"/>
                </a:lnTo>
                <a:lnTo>
                  <a:pt x="2799170" y="1122925"/>
                </a:lnTo>
                <a:lnTo>
                  <a:pt x="2772417" y="1218044"/>
                </a:lnTo>
                <a:lnTo>
                  <a:pt x="2796197" y="1232906"/>
                </a:lnTo>
                <a:lnTo>
                  <a:pt x="2818474" y="1386989"/>
                </a:lnTo>
                <a:lnTo>
                  <a:pt x="2818474" y="1533190"/>
                </a:lnTo>
                <a:lnTo>
                  <a:pt x="2778362" y="1693638"/>
                </a:lnTo>
                <a:lnTo>
                  <a:pt x="2728522" y="1748224"/>
                </a:lnTo>
                <a:lnTo>
                  <a:pt x="2622926" y="1748224"/>
                </a:lnTo>
                <a:lnTo>
                  <a:pt x="2475171" y="1726335"/>
                </a:lnTo>
                <a:lnTo>
                  <a:pt x="2397131" y="1748224"/>
                </a:lnTo>
                <a:lnTo>
                  <a:pt x="2140799" y="1748224"/>
                </a:lnTo>
                <a:lnTo>
                  <a:pt x="2115504" y="1735252"/>
                </a:lnTo>
                <a:lnTo>
                  <a:pt x="1943101" y="1729307"/>
                </a:lnTo>
                <a:lnTo>
                  <a:pt x="1850881" y="1748224"/>
                </a:lnTo>
                <a:lnTo>
                  <a:pt x="1774494" y="1748224"/>
                </a:lnTo>
                <a:lnTo>
                  <a:pt x="1764754" y="1747142"/>
                </a:lnTo>
                <a:cubicBezTo>
                  <a:pt x="1754859" y="1746621"/>
                  <a:pt x="1744937" y="1747142"/>
                  <a:pt x="1735029" y="1747142"/>
                </a:cubicBezTo>
                <a:lnTo>
                  <a:pt x="1143509" y="1735252"/>
                </a:lnTo>
                <a:lnTo>
                  <a:pt x="682778" y="1723362"/>
                </a:lnTo>
                <a:lnTo>
                  <a:pt x="462816" y="1711472"/>
                </a:lnTo>
                <a:lnTo>
                  <a:pt x="418229" y="1711472"/>
                </a:lnTo>
                <a:lnTo>
                  <a:pt x="365499" y="1748224"/>
                </a:lnTo>
                <a:lnTo>
                  <a:pt x="283782" y="1748224"/>
                </a:lnTo>
                <a:lnTo>
                  <a:pt x="251772" y="1720390"/>
                </a:lnTo>
                <a:lnTo>
                  <a:pt x="31810" y="1729307"/>
                </a:lnTo>
                <a:lnTo>
                  <a:pt x="0" y="1719263"/>
                </a:lnTo>
                <a:lnTo>
                  <a:pt x="0" y="1636052"/>
                </a:lnTo>
                <a:lnTo>
                  <a:pt x="11003" y="1628244"/>
                </a:lnTo>
                <a:lnTo>
                  <a:pt x="25865" y="1452868"/>
                </a:lnTo>
                <a:lnTo>
                  <a:pt x="0" y="1228708"/>
                </a:lnTo>
                <a:lnTo>
                  <a:pt x="0" y="1017114"/>
                </a:lnTo>
                <a:lnTo>
                  <a:pt x="37755" y="941605"/>
                </a:lnTo>
                <a:lnTo>
                  <a:pt x="22892" y="914853"/>
                </a:lnTo>
                <a:lnTo>
                  <a:pt x="2085" y="700836"/>
                </a:lnTo>
                <a:lnTo>
                  <a:pt x="0" y="688718"/>
                </a:lnTo>
                <a:lnTo>
                  <a:pt x="0" y="260689"/>
                </a:lnTo>
                <a:lnTo>
                  <a:pt x="13975" y="210380"/>
                </a:lnTo>
                <a:lnTo>
                  <a:pt x="19920" y="79592"/>
                </a:lnTo>
                <a:lnTo>
                  <a:pt x="0" y="58079"/>
                </a:lnTo>
                <a:lnTo>
                  <a:pt x="0" y="20255"/>
                </a:lnTo>
                <a:lnTo>
                  <a:pt x="22892" y="290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A69D81D4-CAE0-4170-9504-AB8BB28925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08598" y="4104786"/>
            <a:ext cx="2817740" cy="1748224"/>
          </a:xfrm>
          <a:custGeom>
            <a:avLst/>
            <a:gdLst>
              <a:gd name="connsiteX0" fmla="*/ 96307 w 2818474"/>
              <a:gd name="connsiteY0" fmla="*/ 0 h 1748224"/>
              <a:gd name="connsiteX1" fmla="*/ 397892 w 2818474"/>
              <a:gd name="connsiteY1" fmla="*/ 0 h 1748224"/>
              <a:gd name="connsiteX2" fmla="*/ 644136 w 2818474"/>
              <a:gd name="connsiteY2" fmla="*/ 29060 h 1748224"/>
              <a:gd name="connsiteX3" fmla="*/ 861126 w 2818474"/>
              <a:gd name="connsiteY3" fmla="*/ 20143 h 1748224"/>
              <a:gd name="connsiteX4" fmla="*/ 1211876 w 2818474"/>
              <a:gd name="connsiteY4" fmla="*/ 5280 h 1748224"/>
              <a:gd name="connsiteX5" fmla="*/ 1330775 w 2818474"/>
              <a:gd name="connsiteY5" fmla="*/ 11225 h 1748224"/>
              <a:gd name="connsiteX6" fmla="*/ 1526957 w 2818474"/>
              <a:gd name="connsiteY6" fmla="*/ 11225 h 1748224"/>
              <a:gd name="connsiteX7" fmla="*/ 1589379 w 2818474"/>
              <a:gd name="connsiteY7" fmla="*/ 11225 h 1748224"/>
              <a:gd name="connsiteX8" fmla="*/ 1667153 w 2818474"/>
              <a:gd name="connsiteY8" fmla="*/ 0 h 1748224"/>
              <a:gd name="connsiteX9" fmla="*/ 2016858 w 2818474"/>
              <a:gd name="connsiteY9" fmla="*/ 0 h 1748224"/>
              <a:gd name="connsiteX10" fmla="*/ 2136311 w 2818474"/>
              <a:gd name="connsiteY10" fmla="*/ 26088 h 1748224"/>
              <a:gd name="connsiteX11" fmla="*/ 2243319 w 2818474"/>
              <a:gd name="connsiteY11" fmla="*/ 2308 h 1748224"/>
              <a:gd name="connsiteX12" fmla="*/ 2293851 w 2818474"/>
              <a:gd name="connsiteY12" fmla="*/ 2308 h 1748224"/>
              <a:gd name="connsiteX13" fmla="*/ 2365190 w 2818474"/>
              <a:gd name="connsiteY13" fmla="*/ 52840 h 1748224"/>
              <a:gd name="connsiteX14" fmla="*/ 2507868 w 2818474"/>
              <a:gd name="connsiteY14" fmla="*/ 2308 h 1748224"/>
              <a:gd name="connsiteX15" fmla="*/ 2790252 w 2818474"/>
              <a:gd name="connsiteY15" fmla="*/ 2308 h 1748224"/>
              <a:gd name="connsiteX16" fmla="*/ 2818474 w 2818474"/>
              <a:gd name="connsiteY16" fmla="*/ 61575 h 1748224"/>
              <a:gd name="connsiteX17" fmla="*/ 2818474 w 2818474"/>
              <a:gd name="connsiteY17" fmla="*/ 89021 h 1748224"/>
              <a:gd name="connsiteX18" fmla="*/ 2802142 w 2818474"/>
              <a:gd name="connsiteY18" fmla="*/ 353058 h 1748224"/>
              <a:gd name="connsiteX19" fmla="*/ 2817004 w 2818474"/>
              <a:gd name="connsiteY19" fmla="*/ 412507 h 1748224"/>
              <a:gd name="connsiteX20" fmla="*/ 2766472 w 2818474"/>
              <a:gd name="connsiteY20" fmla="*/ 573020 h 1748224"/>
              <a:gd name="connsiteX21" fmla="*/ 2818474 w 2818474"/>
              <a:gd name="connsiteY21" fmla="*/ 808761 h 1748224"/>
              <a:gd name="connsiteX22" fmla="*/ 2818474 w 2818474"/>
              <a:gd name="connsiteY22" fmla="*/ 1016063 h 1748224"/>
              <a:gd name="connsiteX23" fmla="*/ 2787279 w 2818474"/>
              <a:gd name="connsiteY23" fmla="*/ 1048614 h 1748224"/>
              <a:gd name="connsiteX24" fmla="*/ 2799169 w 2818474"/>
              <a:gd name="connsiteY24" fmla="*/ 1122925 h 1748224"/>
              <a:gd name="connsiteX25" fmla="*/ 2772417 w 2818474"/>
              <a:gd name="connsiteY25" fmla="*/ 1218044 h 1748224"/>
              <a:gd name="connsiteX26" fmla="*/ 2796197 w 2818474"/>
              <a:gd name="connsiteY26" fmla="*/ 1232906 h 1748224"/>
              <a:gd name="connsiteX27" fmla="*/ 2818474 w 2818474"/>
              <a:gd name="connsiteY27" fmla="*/ 1386989 h 1748224"/>
              <a:gd name="connsiteX28" fmla="*/ 2818474 w 2818474"/>
              <a:gd name="connsiteY28" fmla="*/ 1533190 h 1748224"/>
              <a:gd name="connsiteX29" fmla="*/ 2778362 w 2818474"/>
              <a:gd name="connsiteY29" fmla="*/ 1693638 h 1748224"/>
              <a:gd name="connsiteX30" fmla="*/ 2728522 w 2818474"/>
              <a:gd name="connsiteY30" fmla="*/ 1748224 h 1748224"/>
              <a:gd name="connsiteX31" fmla="*/ 2622925 w 2818474"/>
              <a:gd name="connsiteY31" fmla="*/ 1748224 h 1748224"/>
              <a:gd name="connsiteX32" fmla="*/ 2475171 w 2818474"/>
              <a:gd name="connsiteY32" fmla="*/ 1726335 h 1748224"/>
              <a:gd name="connsiteX33" fmla="*/ 2397131 w 2818474"/>
              <a:gd name="connsiteY33" fmla="*/ 1748224 h 1748224"/>
              <a:gd name="connsiteX34" fmla="*/ 2140799 w 2818474"/>
              <a:gd name="connsiteY34" fmla="*/ 1748224 h 1748224"/>
              <a:gd name="connsiteX35" fmla="*/ 2115504 w 2818474"/>
              <a:gd name="connsiteY35" fmla="*/ 1735252 h 1748224"/>
              <a:gd name="connsiteX36" fmla="*/ 1943101 w 2818474"/>
              <a:gd name="connsiteY36" fmla="*/ 1729307 h 1748224"/>
              <a:gd name="connsiteX37" fmla="*/ 1850881 w 2818474"/>
              <a:gd name="connsiteY37" fmla="*/ 1748224 h 1748224"/>
              <a:gd name="connsiteX38" fmla="*/ 1774494 w 2818474"/>
              <a:gd name="connsiteY38" fmla="*/ 1748224 h 1748224"/>
              <a:gd name="connsiteX39" fmla="*/ 1764754 w 2818474"/>
              <a:gd name="connsiteY39" fmla="*/ 1747142 h 1748224"/>
              <a:gd name="connsiteX40" fmla="*/ 1735029 w 2818474"/>
              <a:gd name="connsiteY40" fmla="*/ 1747142 h 1748224"/>
              <a:gd name="connsiteX41" fmla="*/ 1143510 w 2818474"/>
              <a:gd name="connsiteY41" fmla="*/ 1735252 h 1748224"/>
              <a:gd name="connsiteX42" fmla="*/ 682778 w 2818474"/>
              <a:gd name="connsiteY42" fmla="*/ 1723362 h 1748224"/>
              <a:gd name="connsiteX43" fmla="*/ 462816 w 2818474"/>
              <a:gd name="connsiteY43" fmla="*/ 1711472 h 1748224"/>
              <a:gd name="connsiteX44" fmla="*/ 418230 w 2818474"/>
              <a:gd name="connsiteY44" fmla="*/ 1711472 h 1748224"/>
              <a:gd name="connsiteX45" fmla="*/ 365499 w 2818474"/>
              <a:gd name="connsiteY45" fmla="*/ 1748224 h 1748224"/>
              <a:gd name="connsiteX46" fmla="*/ 283782 w 2818474"/>
              <a:gd name="connsiteY46" fmla="*/ 1748224 h 1748224"/>
              <a:gd name="connsiteX47" fmla="*/ 251772 w 2818474"/>
              <a:gd name="connsiteY47" fmla="*/ 1720390 h 1748224"/>
              <a:gd name="connsiteX48" fmla="*/ 31810 w 2818474"/>
              <a:gd name="connsiteY48" fmla="*/ 1729307 h 1748224"/>
              <a:gd name="connsiteX49" fmla="*/ 0 w 2818474"/>
              <a:gd name="connsiteY49" fmla="*/ 1719263 h 1748224"/>
              <a:gd name="connsiteX50" fmla="*/ 0 w 2818474"/>
              <a:gd name="connsiteY50" fmla="*/ 1636052 h 1748224"/>
              <a:gd name="connsiteX51" fmla="*/ 11003 w 2818474"/>
              <a:gd name="connsiteY51" fmla="*/ 1628244 h 1748224"/>
              <a:gd name="connsiteX52" fmla="*/ 25865 w 2818474"/>
              <a:gd name="connsiteY52" fmla="*/ 1452868 h 1748224"/>
              <a:gd name="connsiteX53" fmla="*/ 0 w 2818474"/>
              <a:gd name="connsiteY53" fmla="*/ 1228708 h 1748224"/>
              <a:gd name="connsiteX54" fmla="*/ 0 w 2818474"/>
              <a:gd name="connsiteY54" fmla="*/ 1017114 h 1748224"/>
              <a:gd name="connsiteX55" fmla="*/ 37755 w 2818474"/>
              <a:gd name="connsiteY55" fmla="*/ 941605 h 1748224"/>
              <a:gd name="connsiteX56" fmla="*/ 22892 w 2818474"/>
              <a:gd name="connsiteY56" fmla="*/ 914853 h 1748224"/>
              <a:gd name="connsiteX57" fmla="*/ 2085 w 2818474"/>
              <a:gd name="connsiteY57" fmla="*/ 700836 h 1748224"/>
              <a:gd name="connsiteX58" fmla="*/ 0 w 2818474"/>
              <a:gd name="connsiteY58" fmla="*/ 688718 h 1748224"/>
              <a:gd name="connsiteX59" fmla="*/ 0 w 2818474"/>
              <a:gd name="connsiteY59" fmla="*/ 260689 h 1748224"/>
              <a:gd name="connsiteX60" fmla="*/ 13975 w 2818474"/>
              <a:gd name="connsiteY60" fmla="*/ 210380 h 1748224"/>
              <a:gd name="connsiteX61" fmla="*/ 19920 w 2818474"/>
              <a:gd name="connsiteY61" fmla="*/ 79592 h 1748224"/>
              <a:gd name="connsiteX62" fmla="*/ 0 w 2818474"/>
              <a:gd name="connsiteY62" fmla="*/ 58079 h 1748224"/>
              <a:gd name="connsiteX63" fmla="*/ 0 w 2818474"/>
              <a:gd name="connsiteY63" fmla="*/ 20255 h 1748224"/>
              <a:gd name="connsiteX64" fmla="*/ 22892 w 2818474"/>
              <a:gd name="connsiteY64" fmla="*/ 29060 h 174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818474" h="1748224">
                <a:moveTo>
                  <a:pt x="96307" y="0"/>
                </a:moveTo>
                <a:lnTo>
                  <a:pt x="397892" y="0"/>
                </a:lnTo>
                <a:lnTo>
                  <a:pt x="644136" y="29060"/>
                </a:lnTo>
                <a:lnTo>
                  <a:pt x="861126" y="20143"/>
                </a:lnTo>
                <a:lnTo>
                  <a:pt x="1211876" y="5280"/>
                </a:lnTo>
                <a:lnTo>
                  <a:pt x="1330775" y="11225"/>
                </a:lnTo>
                <a:lnTo>
                  <a:pt x="1526957" y="11225"/>
                </a:lnTo>
                <a:lnTo>
                  <a:pt x="1589379" y="11225"/>
                </a:lnTo>
                <a:lnTo>
                  <a:pt x="1667153" y="0"/>
                </a:lnTo>
                <a:lnTo>
                  <a:pt x="2016858" y="0"/>
                </a:lnTo>
                <a:lnTo>
                  <a:pt x="2136311" y="26088"/>
                </a:lnTo>
                <a:lnTo>
                  <a:pt x="2243319" y="2308"/>
                </a:lnTo>
                <a:lnTo>
                  <a:pt x="2293851" y="2308"/>
                </a:lnTo>
                <a:lnTo>
                  <a:pt x="2365190" y="52840"/>
                </a:lnTo>
                <a:lnTo>
                  <a:pt x="2507868" y="2308"/>
                </a:lnTo>
                <a:lnTo>
                  <a:pt x="2790252" y="2308"/>
                </a:lnTo>
                <a:lnTo>
                  <a:pt x="2818474" y="61575"/>
                </a:lnTo>
                <a:lnTo>
                  <a:pt x="2818474" y="89021"/>
                </a:lnTo>
                <a:lnTo>
                  <a:pt x="2802142" y="353058"/>
                </a:lnTo>
                <a:lnTo>
                  <a:pt x="2817004" y="412507"/>
                </a:lnTo>
                <a:lnTo>
                  <a:pt x="2766472" y="573020"/>
                </a:lnTo>
                <a:lnTo>
                  <a:pt x="2818474" y="808761"/>
                </a:lnTo>
                <a:lnTo>
                  <a:pt x="2818474" y="1016063"/>
                </a:lnTo>
                <a:lnTo>
                  <a:pt x="2787279" y="1048614"/>
                </a:lnTo>
                <a:lnTo>
                  <a:pt x="2799169" y="1122925"/>
                </a:lnTo>
                <a:lnTo>
                  <a:pt x="2772417" y="1218044"/>
                </a:lnTo>
                <a:lnTo>
                  <a:pt x="2796197" y="1232906"/>
                </a:lnTo>
                <a:lnTo>
                  <a:pt x="2818474" y="1386989"/>
                </a:lnTo>
                <a:lnTo>
                  <a:pt x="2818474" y="1533190"/>
                </a:lnTo>
                <a:lnTo>
                  <a:pt x="2778362" y="1693638"/>
                </a:lnTo>
                <a:lnTo>
                  <a:pt x="2728522" y="1748224"/>
                </a:lnTo>
                <a:lnTo>
                  <a:pt x="2622925" y="1748224"/>
                </a:lnTo>
                <a:lnTo>
                  <a:pt x="2475171" y="1726335"/>
                </a:lnTo>
                <a:lnTo>
                  <a:pt x="2397131" y="1748224"/>
                </a:lnTo>
                <a:lnTo>
                  <a:pt x="2140799" y="1748224"/>
                </a:lnTo>
                <a:lnTo>
                  <a:pt x="2115504" y="1735252"/>
                </a:lnTo>
                <a:lnTo>
                  <a:pt x="1943101" y="1729307"/>
                </a:lnTo>
                <a:lnTo>
                  <a:pt x="1850881" y="1748224"/>
                </a:lnTo>
                <a:lnTo>
                  <a:pt x="1774494" y="1748224"/>
                </a:lnTo>
                <a:lnTo>
                  <a:pt x="1764754" y="1747142"/>
                </a:lnTo>
                <a:cubicBezTo>
                  <a:pt x="1754859" y="1746621"/>
                  <a:pt x="1744937" y="1747142"/>
                  <a:pt x="1735029" y="1747142"/>
                </a:cubicBezTo>
                <a:lnTo>
                  <a:pt x="1143510" y="1735252"/>
                </a:lnTo>
                <a:lnTo>
                  <a:pt x="682778" y="1723362"/>
                </a:lnTo>
                <a:lnTo>
                  <a:pt x="462816" y="1711472"/>
                </a:lnTo>
                <a:lnTo>
                  <a:pt x="418230" y="1711472"/>
                </a:lnTo>
                <a:lnTo>
                  <a:pt x="365499" y="1748224"/>
                </a:lnTo>
                <a:lnTo>
                  <a:pt x="283782" y="1748224"/>
                </a:lnTo>
                <a:lnTo>
                  <a:pt x="251772" y="1720390"/>
                </a:lnTo>
                <a:lnTo>
                  <a:pt x="31810" y="1729307"/>
                </a:lnTo>
                <a:lnTo>
                  <a:pt x="0" y="1719263"/>
                </a:lnTo>
                <a:lnTo>
                  <a:pt x="0" y="1636052"/>
                </a:lnTo>
                <a:lnTo>
                  <a:pt x="11003" y="1628244"/>
                </a:lnTo>
                <a:lnTo>
                  <a:pt x="25865" y="1452868"/>
                </a:lnTo>
                <a:lnTo>
                  <a:pt x="0" y="1228708"/>
                </a:lnTo>
                <a:lnTo>
                  <a:pt x="0" y="1017114"/>
                </a:lnTo>
                <a:lnTo>
                  <a:pt x="37755" y="941605"/>
                </a:lnTo>
                <a:lnTo>
                  <a:pt x="22892" y="914853"/>
                </a:lnTo>
                <a:lnTo>
                  <a:pt x="2085" y="700836"/>
                </a:lnTo>
                <a:lnTo>
                  <a:pt x="0" y="688718"/>
                </a:lnTo>
                <a:lnTo>
                  <a:pt x="0" y="260689"/>
                </a:lnTo>
                <a:lnTo>
                  <a:pt x="13975" y="210380"/>
                </a:lnTo>
                <a:lnTo>
                  <a:pt x="19920" y="79592"/>
                </a:lnTo>
                <a:lnTo>
                  <a:pt x="0" y="58079"/>
                </a:lnTo>
                <a:lnTo>
                  <a:pt x="0" y="20255"/>
                </a:lnTo>
                <a:lnTo>
                  <a:pt x="22892" y="290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E8C04D39-E8E0-456C-9CD7-CB112288CC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73228" y="4104786"/>
            <a:ext cx="2817740" cy="1748224"/>
          </a:xfrm>
          <a:custGeom>
            <a:avLst/>
            <a:gdLst>
              <a:gd name="connsiteX0" fmla="*/ 96307 w 2818474"/>
              <a:gd name="connsiteY0" fmla="*/ 0 h 1748224"/>
              <a:gd name="connsiteX1" fmla="*/ 397892 w 2818474"/>
              <a:gd name="connsiteY1" fmla="*/ 0 h 1748224"/>
              <a:gd name="connsiteX2" fmla="*/ 644136 w 2818474"/>
              <a:gd name="connsiteY2" fmla="*/ 29060 h 1748224"/>
              <a:gd name="connsiteX3" fmla="*/ 861126 w 2818474"/>
              <a:gd name="connsiteY3" fmla="*/ 20143 h 1748224"/>
              <a:gd name="connsiteX4" fmla="*/ 1211876 w 2818474"/>
              <a:gd name="connsiteY4" fmla="*/ 5280 h 1748224"/>
              <a:gd name="connsiteX5" fmla="*/ 1330775 w 2818474"/>
              <a:gd name="connsiteY5" fmla="*/ 11225 h 1748224"/>
              <a:gd name="connsiteX6" fmla="*/ 1526957 w 2818474"/>
              <a:gd name="connsiteY6" fmla="*/ 11225 h 1748224"/>
              <a:gd name="connsiteX7" fmla="*/ 1589379 w 2818474"/>
              <a:gd name="connsiteY7" fmla="*/ 11225 h 1748224"/>
              <a:gd name="connsiteX8" fmla="*/ 1667153 w 2818474"/>
              <a:gd name="connsiteY8" fmla="*/ 0 h 1748224"/>
              <a:gd name="connsiteX9" fmla="*/ 2016858 w 2818474"/>
              <a:gd name="connsiteY9" fmla="*/ 0 h 1748224"/>
              <a:gd name="connsiteX10" fmla="*/ 2136311 w 2818474"/>
              <a:gd name="connsiteY10" fmla="*/ 26088 h 1748224"/>
              <a:gd name="connsiteX11" fmla="*/ 2243320 w 2818474"/>
              <a:gd name="connsiteY11" fmla="*/ 2308 h 1748224"/>
              <a:gd name="connsiteX12" fmla="*/ 2293851 w 2818474"/>
              <a:gd name="connsiteY12" fmla="*/ 2308 h 1748224"/>
              <a:gd name="connsiteX13" fmla="*/ 2365190 w 2818474"/>
              <a:gd name="connsiteY13" fmla="*/ 52840 h 1748224"/>
              <a:gd name="connsiteX14" fmla="*/ 2507868 w 2818474"/>
              <a:gd name="connsiteY14" fmla="*/ 2308 h 1748224"/>
              <a:gd name="connsiteX15" fmla="*/ 2790252 w 2818474"/>
              <a:gd name="connsiteY15" fmla="*/ 2308 h 1748224"/>
              <a:gd name="connsiteX16" fmla="*/ 2818474 w 2818474"/>
              <a:gd name="connsiteY16" fmla="*/ 61575 h 1748224"/>
              <a:gd name="connsiteX17" fmla="*/ 2818474 w 2818474"/>
              <a:gd name="connsiteY17" fmla="*/ 89021 h 1748224"/>
              <a:gd name="connsiteX18" fmla="*/ 2802142 w 2818474"/>
              <a:gd name="connsiteY18" fmla="*/ 353058 h 1748224"/>
              <a:gd name="connsiteX19" fmla="*/ 2817004 w 2818474"/>
              <a:gd name="connsiteY19" fmla="*/ 412507 h 1748224"/>
              <a:gd name="connsiteX20" fmla="*/ 2766472 w 2818474"/>
              <a:gd name="connsiteY20" fmla="*/ 573020 h 1748224"/>
              <a:gd name="connsiteX21" fmla="*/ 2818474 w 2818474"/>
              <a:gd name="connsiteY21" fmla="*/ 808761 h 1748224"/>
              <a:gd name="connsiteX22" fmla="*/ 2818474 w 2818474"/>
              <a:gd name="connsiteY22" fmla="*/ 1016063 h 1748224"/>
              <a:gd name="connsiteX23" fmla="*/ 2787280 w 2818474"/>
              <a:gd name="connsiteY23" fmla="*/ 1048614 h 1748224"/>
              <a:gd name="connsiteX24" fmla="*/ 2799170 w 2818474"/>
              <a:gd name="connsiteY24" fmla="*/ 1122925 h 1748224"/>
              <a:gd name="connsiteX25" fmla="*/ 2772417 w 2818474"/>
              <a:gd name="connsiteY25" fmla="*/ 1218044 h 1748224"/>
              <a:gd name="connsiteX26" fmla="*/ 2796197 w 2818474"/>
              <a:gd name="connsiteY26" fmla="*/ 1232906 h 1748224"/>
              <a:gd name="connsiteX27" fmla="*/ 2818474 w 2818474"/>
              <a:gd name="connsiteY27" fmla="*/ 1386989 h 1748224"/>
              <a:gd name="connsiteX28" fmla="*/ 2818474 w 2818474"/>
              <a:gd name="connsiteY28" fmla="*/ 1533190 h 1748224"/>
              <a:gd name="connsiteX29" fmla="*/ 2778362 w 2818474"/>
              <a:gd name="connsiteY29" fmla="*/ 1693638 h 1748224"/>
              <a:gd name="connsiteX30" fmla="*/ 2728522 w 2818474"/>
              <a:gd name="connsiteY30" fmla="*/ 1748224 h 1748224"/>
              <a:gd name="connsiteX31" fmla="*/ 2622926 w 2818474"/>
              <a:gd name="connsiteY31" fmla="*/ 1748224 h 1748224"/>
              <a:gd name="connsiteX32" fmla="*/ 2475171 w 2818474"/>
              <a:gd name="connsiteY32" fmla="*/ 1726335 h 1748224"/>
              <a:gd name="connsiteX33" fmla="*/ 2397131 w 2818474"/>
              <a:gd name="connsiteY33" fmla="*/ 1748224 h 1748224"/>
              <a:gd name="connsiteX34" fmla="*/ 2140799 w 2818474"/>
              <a:gd name="connsiteY34" fmla="*/ 1748224 h 1748224"/>
              <a:gd name="connsiteX35" fmla="*/ 2115504 w 2818474"/>
              <a:gd name="connsiteY35" fmla="*/ 1735252 h 1748224"/>
              <a:gd name="connsiteX36" fmla="*/ 1943101 w 2818474"/>
              <a:gd name="connsiteY36" fmla="*/ 1729307 h 1748224"/>
              <a:gd name="connsiteX37" fmla="*/ 1850881 w 2818474"/>
              <a:gd name="connsiteY37" fmla="*/ 1748224 h 1748224"/>
              <a:gd name="connsiteX38" fmla="*/ 1774494 w 2818474"/>
              <a:gd name="connsiteY38" fmla="*/ 1748224 h 1748224"/>
              <a:gd name="connsiteX39" fmla="*/ 1764754 w 2818474"/>
              <a:gd name="connsiteY39" fmla="*/ 1747142 h 1748224"/>
              <a:gd name="connsiteX40" fmla="*/ 1735029 w 2818474"/>
              <a:gd name="connsiteY40" fmla="*/ 1747142 h 1748224"/>
              <a:gd name="connsiteX41" fmla="*/ 1143510 w 2818474"/>
              <a:gd name="connsiteY41" fmla="*/ 1735252 h 1748224"/>
              <a:gd name="connsiteX42" fmla="*/ 682778 w 2818474"/>
              <a:gd name="connsiteY42" fmla="*/ 1723362 h 1748224"/>
              <a:gd name="connsiteX43" fmla="*/ 462816 w 2818474"/>
              <a:gd name="connsiteY43" fmla="*/ 1711472 h 1748224"/>
              <a:gd name="connsiteX44" fmla="*/ 418229 w 2818474"/>
              <a:gd name="connsiteY44" fmla="*/ 1711472 h 1748224"/>
              <a:gd name="connsiteX45" fmla="*/ 365499 w 2818474"/>
              <a:gd name="connsiteY45" fmla="*/ 1748224 h 1748224"/>
              <a:gd name="connsiteX46" fmla="*/ 283782 w 2818474"/>
              <a:gd name="connsiteY46" fmla="*/ 1748224 h 1748224"/>
              <a:gd name="connsiteX47" fmla="*/ 251772 w 2818474"/>
              <a:gd name="connsiteY47" fmla="*/ 1720390 h 1748224"/>
              <a:gd name="connsiteX48" fmla="*/ 31810 w 2818474"/>
              <a:gd name="connsiteY48" fmla="*/ 1729307 h 1748224"/>
              <a:gd name="connsiteX49" fmla="*/ 0 w 2818474"/>
              <a:gd name="connsiteY49" fmla="*/ 1719263 h 1748224"/>
              <a:gd name="connsiteX50" fmla="*/ 0 w 2818474"/>
              <a:gd name="connsiteY50" fmla="*/ 1636052 h 1748224"/>
              <a:gd name="connsiteX51" fmla="*/ 11002 w 2818474"/>
              <a:gd name="connsiteY51" fmla="*/ 1628244 h 1748224"/>
              <a:gd name="connsiteX52" fmla="*/ 25865 w 2818474"/>
              <a:gd name="connsiteY52" fmla="*/ 1452868 h 1748224"/>
              <a:gd name="connsiteX53" fmla="*/ 0 w 2818474"/>
              <a:gd name="connsiteY53" fmla="*/ 1228708 h 1748224"/>
              <a:gd name="connsiteX54" fmla="*/ 0 w 2818474"/>
              <a:gd name="connsiteY54" fmla="*/ 1017114 h 1748224"/>
              <a:gd name="connsiteX55" fmla="*/ 37755 w 2818474"/>
              <a:gd name="connsiteY55" fmla="*/ 941605 h 1748224"/>
              <a:gd name="connsiteX56" fmla="*/ 22892 w 2818474"/>
              <a:gd name="connsiteY56" fmla="*/ 914853 h 1748224"/>
              <a:gd name="connsiteX57" fmla="*/ 2085 w 2818474"/>
              <a:gd name="connsiteY57" fmla="*/ 700836 h 1748224"/>
              <a:gd name="connsiteX58" fmla="*/ 0 w 2818474"/>
              <a:gd name="connsiteY58" fmla="*/ 688718 h 1748224"/>
              <a:gd name="connsiteX59" fmla="*/ 0 w 2818474"/>
              <a:gd name="connsiteY59" fmla="*/ 260689 h 1748224"/>
              <a:gd name="connsiteX60" fmla="*/ 13975 w 2818474"/>
              <a:gd name="connsiteY60" fmla="*/ 210380 h 1748224"/>
              <a:gd name="connsiteX61" fmla="*/ 19920 w 2818474"/>
              <a:gd name="connsiteY61" fmla="*/ 79592 h 1748224"/>
              <a:gd name="connsiteX62" fmla="*/ 0 w 2818474"/>
              <a:gd name="connsiteY62" fmla="*/ 58079 h 1748224"/>
              <a:gd name="connsiteX63" fmla="*/ 0 w 2818474"/>
              <a:gd name="connsiteY63" fmla="*/ 20255 h 1748224"/>
              <a:gd name="connsiteX64" fmla="*/ 22892 w 2818474"/>
              <a:gd name="connsiteY64" fmla="*/ 29060 h 174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818474" h="1748224">
                <a:moveTo>
                  <a:pt x="96307" y="0"/>
                </a:moveTo>
                <a:lnTo>
                  <a:pt x="397892" y="0"/>
                </a:lnTo>
                <a:lnTo>
                  <a:pt x="644136" y="29060"/>
                </a:lnTo>
                <a:lnTo>
                  <a:pt x="861126" y="20143"/>
                </a:lnTo>
                <a:lnTo>
                  <a:pt x="1211876" y="5280"/>
                </a:lnTo>
                <a:lnTo>
                  <a:pt x="1330775" y="11225"/>
                </a:lnTo>
                <a:lnTo>
                  <a:pt x="1526957" y="11225"/>
                </a:lnTo>
                <a:lnTo>
                  <a:pt x="1589379" y="11225"/>
                </a:lnTo>
                <a:lnTo>
                  <a:pt x="1667153" y="0"/>
                </a:lnTo>
                <a:lnTo>
                  <a:pt x="2016858" y="0"/>
                </a:lnTo>
                <a:lnTo>
                  <a:pt x="2136311" y="26088"/>
                </a:lnTo>
                <a:lnTo>
                  <a:pt x="2243320" y="2308"/>
                </a:lnTo>
                <a:lnTo>
                  <a:pt x="2293851" y="2308"/>
                </a:lnTo>
                <a:lnTo>
                  <a:pt x="2365190" y="52840"/>
                </a:lnTo>
                <a:lnTo>
                  <a:pt x="2507868" y="2308"/>
                </a:lnTo>
                <a:lnTo>
                  <a:pt x="2790252" y="2308"/>
                </a:lnTo>
                <a:lnTo>
                  <a:pt x="2818474" y="61575"/>
                </a:lnTo>
                <a:lnTo>
                  <a:pt x="2818474" y="89021"/>
                </a:lnTo>
                <a:lnTo>
                  <a:pt x="2802142" y="353058"/>
                </a:lnTo>
                <a:lnTo>
                  <a:pt x="2817004" y="412507"/>
                </a:lnTo>
                <a:lnTo>
                  <a:pt x="2766472" y="573020"/>
                </a:lnTo>
                <a:lnTo>
                  <a:pt x="2818474" y="808761"/>
                </a:lnTo>
                <a:lnTo>
                  <a:pt x="2818474" y="1016063"/>
                </a:lnTo>
                <a:lnTo>
                  <a:pt x="2787280" y="1048614"/>
                </a:lnTo>
                <a:lnTo>
                  <a:pt x="2799170" y="1122925"/>
                </a:lnTo>
                <a:lnTo>
                  <a:pt x="2772417" y="1218044"/>
                </a:lnTo>
                <a:lnTo>
                  <a:pt x="2796197" y="1232906"/>
                </a:lnTo>
                <a:lnTo>
                  <a:pt x="2818474" y="1386989"/>
                </a:lnTo>
                <a:lnTo>
                  <a:pt x="2818474" y="1533190"/>
                </a:lnTo>
                <a:lnTo>
                  <a:pt x="2778362" y="1693638"/>
                </a:lnTo>
                <a:lnTo>
                  <a:pt x="2728522" y="1748224"/>
                </a:lnTo>
                <a:lnTo>
                  <a:pt x="2622926" y="1748224"/>
                </a:lnTo>
                <a:lnTo>
                  <a:pt x="2475171" y="1726335"/>
                </a:lnTo>
                <a:lnTo>
                  <a:pt x="2397131" y="1748224"/>
                </a:lnTo>
                <a:lnTo>
                  <a:pt x="2140799" y="1748224"/>
                </a:lnTo>
                <a:lnTo>
                  <a:pt x="2115504" y="1735252"/>
                </a:lnTo>
                <a:lnTo>
                  <a:pt x="1943101" y="1729307"/>
                </a:lnTo>
                <a:lnTo>
                  <a:pt x="1850881" y="1748224"/>
                </a:lnTo>
                <a:lnTo>
                  <a:pt x="1774494" y="1748224"/>
                </a:lnTo>
                <a:lnTo>
                  <a:pt x="1764754" y="1747142"/>
                </a:lnTo>
                <a:cubicBezTo>
                  <a:pt x="1754859" y="1746621"/>
                  <a:pt x="1744937" y="1747142"/>
                  <a:pt x="1735029" y="1747142"/>
                </a:cubicBezTo>
                <a:lnTo>
                  <a:pt x="1143510" y="1735252"/>
                </a:lnTo>
                <a:lnTo>
                  <a:pt x="682778" y="1723362"/>
                </a:lnTo>
                <a:lnTo>
                  <a:pt x="462816" y="1711472"/>
                </a:lnTo>
                <a:lnTo>
                  <a:pt x="418229" y="1711472"/>
                </a:lnTo>
                <a:lnTo>
                  <a:pt x="365499" y="1748224"/>
                </a:lnTo>
                <a:lnTo>
                  <a:pt x="283782" y="1748224"/>
                </a:lnTo>
                <a:lnTo>
                  <a:pt x="251772" y="1720390"/>
                </a:lnTo>
                <a:lnTo>
                  <a:pt x="31810" y="1729307"/>
                </a:lnTo>
                <a:lnTo>
                  <a:pt x="0" y="1719263"/>
                </a:lnTo>
                <a:lnTo>
                  <a:pt x="0" y="1636052"/>
                </a:lnTo>
                <a:lnTo>
                  <a:pt x="11002" y="1628244"/>
                </a:lnTo>
                <a:lnTo>
                  <a:pt x="25865" y="1452868"/>
                </a:lnTo>
                <a:lnTo>
                  <a:pt x="0" y="1228708"/>
                </a:lnTo>
                <a:lnTo>
                  <a:pt x="0" y="1017114"/>
                </a:lnTo>
                <a:lnTo>
                  <a:pt x="37755" y="941605"/>
                </a:lnTo>
                <a:lnTo>
                  <a:pt x="22892" y="914853"/>
                </a:lnTo>
                <a:lnTo>
                  <a:pt x="2085" y="700836"/>
                </a:lnTo>
                <a:lnTo>
                  <a:pt x="0" y="688718"/>
                </a:lnTo>
                <a:lnTo>
                  <a:pt x="0" y="260689"/>
                </a:lnTo>
                <a:lnTo>
                  <a:pt x="13975" y="210380"/>
                </a:lnTo>
                <a:lnTo>
                  <a:pt x="19920" y="79592"/>
                </a:lnTo>
                <a:lnTo>
                  <a:pt x="0" y="58079"/>
                </a:lnTo>
                <a:lnTo>
                  <a:pt x="0" y="20255"/>
                </a:lnTo>
                <a:lnTo>
                  <a:pt x="22892" y="290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677615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9FCF5783-4E67-42FD-936A-0F9368EF89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66793" y="1952182"/>
            <a:ext cx="3153871" cy="3541489"/>
          </a:xfrm>
          <a:custGeom>
            <a:avLst/>
            <a:gdLst>
              <a:gd name="connsiteX0" fmla="*/ 471510 w 3154693"/>
              <a:gd name="connsiteY0" fmla="*/ 0 h 3541489"/>
              <a:gd name="connsiteX1" fmla="*/ 3154693 w 3154693"/>
              <a:gd name="connsiteY1" fmla="*/ 403123 h 3541489"/>
              <a:gd name="connsiteX2" fmla="*/ 2683183 w 3154693"/>
              <a:gd name="connsiteY2" fmla="*/ 3541489 h 3541489"/>
              <a:gd name="connsiteX3" fmla="*/ 0 w 3154693"/>
              <a:gd name="connsiteY3" fmla="*/ 3138365 h 354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4693" h="3541489">
                <a:moveTo>
                  <a:pt x="471510" y="0"/>
                </a:moveTo>
                <a:lnTo>
                  <a:pt x="3154693" y="403123"/>
                </a:lnTo>
                <a:lnTo>
                  <a:pt x="2683183" y="3541489"/>
                </a:lnTo>
                <a:lnTo>
                  <a:pt x="0" y="31383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CD90BE07-7C5A-43DE-AEFA-D3C314E7864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21112" y="693733"/>
            <a:ext cx="2779338" cy="3029193"/>
          </a:xfrm>
          <a:custGeom>
            <a:avLst/>
            <a:gdLst>
              <a:gd name="connsiteX0" fmla="*/ 2073041 w 2780062"/>
              <a:gd name="connsiteY0" fmla="*/ 0 h 3029193"/>
              <a:gd name="connsiteX1" fmla="*/ 2780062 w 2780062"/>
              <a:gd name="connsiteY1" fmla="*/ 2424718 h 3029193"/>
              <a:gd name="connsiteX2" fmla="*/ 707020 w 2780062"/>
              <a:gd name="connsiteY2" fmla="*/ 3029193 h 3029193"/>
              <a:gd name="connsiteX3" fmla="*/ 0 w 2780062"/>
              <a:gd name="connsiteY3" fmla="*/ 604475 h 3029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0062" h="3029193">
                <a:moveTo>
                  <a:pt x="2073041" y="0"/>
                </a:moveTo>
                <a:lnTo>
                  <a:pt x="2780062" y="2424718"/>
                </a:lnTo>
                <a:lnTo>
                  <a:pt x="707020" y="3029193"/>
                </a:lnTo>
                <a:lnTo>
                  <a:pt x="0" y="6044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26DE5341-F212-430B-930C-8CFA178A9AE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38570" y="4116310"/>
            <a:ext cx="2133044" cy="2133600"/>
          </a:xfrm>
          <a:custGeom>
            <a:avLst/>
            <a:gdLst>
              <a:gd name="connsiteX0" fmla="*/ 1066800 w 2133600"/>
              <a:gd name="connsiteY0" fmla="*/ 0 h 2133600"/>
              <a:gd name="connsiteX1" fmla="*/ 2133600 w 2133600"/>
              <a:gd name="connsiteY1" fmla="*/ 1066800 h 2133600"/>
              <a:gd name="connsiteX2" fmla="*/ 1066800 w 2133600"/>
              <a:gd name="connsiteY2" fmla="*/ 2133600 h 2133600"/>
              <a:gd name="connsiteX3" fmla="*/ 0 w 2133600"/>
              <a:gd name="connsiteY3" fmla="*/ 1066800 h 2133600"/>
              <a:gd name="connsiteX4" fmla="*/ 1066800 w 2133600"/>
              <a:gd name="connsiteY4" fmla="*/ 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600" h="2133600">
                <a:moveTo>
                  <a:pt x="1066800" y="0"/>
                </a:moveTo>
                <a:cubicBezTo>
                  <a:pt x="1655977" y="0"/>
                  <a:pt x="2133600" y="477623"/>
                  <a:pt x="2133600" y="1066800"/>
                </a:cubicBezTo>
                <a:cubicBezTo>
                  <a:pt x="2133600" y="1655977"/>
                  <a:pt x="1655977" y="2133600"/>
                  <a:pt x="1066800" y="2133600"/>
                </a:cubicBezTo>
                <a:cubicBezTo>
                  <a:pt x="477623" y="2133600"/>
                  <a:pt x="0" y="1655977"/>
                  <a:pt x="0" y="1066800"/>
                </a:cubicBezTo>
                <a:cubicBezTo>
                  <a:pt x="0" y="477623"/>
                  <a:pt x="477623" y="0"/>
                  <a:pt x="1066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7D0A73EC-6BCE-4CE6-931D-B18028B6E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79181" y="2262744"/>
            <a:ext cx="2637774" cy="2920367"/>
          </a:xfrm>
          <a:custGeom>
            <a:avLst/>
            <a:gdLst>
              <a:gd name="connsiteX0" fmla="*/ 526532 w 2638461"/>
              <a:gd name="connsiteY0" fmla="*/ 0 h 2920367"/>
              <a:gd name="connsiteX1" fmla="*/ 2638461 w 2638461"/>
              <a:gd name="connsiteY1" fmla="*/ 450165 h 2920367"/>
              <a:gd name="connsiteX2" fmla="*/ 2111929 w 2638461"/>
              <a:gd name="connsiteY2" fmla="*/ 2920367 h 2920367"/>
              <a:gd name="connsiteX3" fmla="*/ 0 w 2638461"/>
              <a:gd name="connsiteY3" fmla="*/ 2470202 h 2920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8461" h="2920367">
                <a:moveTo>
                  <a:pt x="526532" y="0"/>
                </a:moveTo>
                <a:lnTo>
                  <a:pt x="2638461" y="450165"/>
                </a:lnTo>
                <a:lnTo>
                  <a:pt x="2111929" y="2920367"/>
                </a:lnTo>
                <a:lnTo>
                  <a:pt x="0" y="24702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61616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90F5464C-8CB4-446B-85D2-3BB463250B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59335" y="2431807"/>
            <a:ext cx="2791888" cy="2008391"/>
          </a:xfrm>
          <a:custGeom>
            <a:avLst/>
            <a:gdLst>
              <a:gd name="connsiteX0" fmla="*/ 1721225 w 2792615"/>
              <a:gd name="connsiteY0" fmla="*/ 499 h 2008391"/>
              <a:gd name="connsiteX1" fmla="*/ 1875269 w 2792615"/>
              <a:gd name="connsiteY1" fmla="*/ 56661 h 2008391"/>
              <a:gd name="connsiteX2" fmla="*/ 1925268 w 2792615"/>
              <a:gd name="connsiteY2" fmla="*/ 105708 h 2008391"/>
              <a:gd name="connsiteX3" fmla="*/ 1928359 w 2792615"/>
              <a:gd name="connsiteY3" fmla="*/ 108740 h 2008391"/>
              <a:gd name="connsiteX4" fmla="*/ 2144685 w 2792615"/>
              <a:gd name="connsiteY4" fmla="*/ 1234 h 2008391"/>
              <a:gd name="connsiteX5" fmla="*/ 2291827 w 2792615"/>
              <a:gd name="connsiteY5" fmla="*/ 25512 h 2008391"/>
              <a:gd name="connsiteX6" fmla="*/ 2476144 w 2792615"/>
              <a:gd name="connsiteY6" fmla="*/ 252563 h 2008391"/>
              <a:gd name="connsiteX7" fmla="*/ 2477147 w 2792615"/>
              <a:gd name="connsiteY7" fmla="*/ 252968 h 2008391"/>
              <a:gd name="connsiteX8" fmla="*/ 2555084 w 2792615"/>
              <a:gd name="connsiteY8" fmla="*/ 284420 h 2008391"/>
              <a:gd name="connsiteX9" fmla="*/ 2712689 w 2792615"/>
              <a:gd name="connsiteY9" fmla="*/ 472923 h 2008391"/>
              <a:gd name="connsiteX10" fmla="*/ 2702101 w 2792615"/>
              <a:gd name="connsiteY10" fmla="*/ 711870 h 2008391"/>
              <a:gd name="connsiteX11" fmla="*/ 2779443 w 2792615"/>
              <a:gd name="connsiteY11" fmla="*/ 1077215 h 2008391"/>
              <a:gd name="connsiteX12" fmla="*/ 2417137 w 2792615"/>
              <a:gd name="connsiteY12" fmla="*/ 1397020 h 2008391"/>
              <a:gd name="connsiteX13" fmla="*/ 2287437 w 2792615"/>
              <a:gd name="connsiteY13" fmla="*/ 1671052 h 2008391"/>
              <a:gd name="connsiteX14" fmla="*/ 1845852 w 2792615"/>
              <a:gd name="connsiteY14" fmla="*/ 1704231 h 2008391"/>
              <a:gd name="connsiteX15" fmla="*/ 1530287 w 2792615"/>
              <a:gd name="connsiteY15" fmla="*/ 1996572 h 2008391"/>
              <a:gd name="connsiteX16" fmla="*/ 1066299 w 2792615"/>
              <a:gd name="connsiteY16" fmla="*/ 1818128 h 2008391"/>
              <a:gd name="connsiteX17" fmla="*/ 377065 w 2792615"/>
              <a:gd name="connsiteY17" fmla="*/ 1641822 h 2008391"/>
              <a:gd name="connsiteX18" fmla="*/ 74024 w 2792615"/>
              <a:gd name="connsiteY18" fmla="*/ 1445627 h 2008391"/>
              <a:gd name="connsiteX19" fmla="*/ 138777 w 2792615"/>
              <a:gd name="connsiteY19" fmla="*/ 1180796 h 2008391"/>
              <a:gd name="connsiteX20" fmla="*/ 2040 w 2792615"/>
              <a:gd name="connsiteY20" fmla="*/ 909088 h 2008391"/>
              <a:gd name="connsiteX21" fmla="*/ 251756 w 2792615"/>
              <a:gd name="connsiteY21" fmla="*/ 667584 h 2008391"/>
              <a:gd name="connsiteX22" fmla="*/ 254144 w 2792615"/>
              <a:gd name="connsiteY22" fmla="*/ 661218 h 2008391"/>
              <a:gd name="connsiteX23" fmla="*/ 365380 w 2792615"/>
              <a:gd name="connsiteY23" fmla="*/ 314415 h 2008391"/>
              <a:gd name="connsiteX24" fmla="*/ 906515 w 2792615"/>
              <a:gd name="connsiteY24" fmla="*/ 235184 h 2008391"/>
              <a:gd name="connsiteX25" fmla="*/ 906619 w 2792615"/>
              <a:gd name="connsiteY25" fmla="*/ 235037 h 2008391"/>
              <a:gd name="connsiteX26" fmla="*/ 954238 w 2792615"/>
              <a:gd name="connsiteY26" fmla="*/ 167873 h 2008391"/>
              <a:gd name="connsiteX27" fmla="*/ 1452105 w 2792615"/>
              <a:gd name="connsiteY27" fmla="*/ 152932 h 2008391"/>
              <a:gd name="connsiteX28" fmla="*/ 1454539 w 2792615"/>
              <a:gd name="connsiteY28" fmla="*/ 149327 h 2008391"/>
              <a:gd name="connsiteX29" fmla="*/ 1489881 w 2792615"/>
              <a:gd name="connsiteY29" fmla="*/ 96967 h 2008391"/>
              <a:gd name="connsiteX30" fmla="*/ 1664699 w 2792615"/>
              <a:gd name="connsiteY30" fmla="*/ 2742 h 2008391"/>
              <a:gd name="connsiteX31" fmla="*/ 1721225 w 2792615"/>
              <a:gd name="connsiteY31" fmla="*/ 499 h 200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792615" h="2008391">
                <a:moveTo>
                  <a:pt x="1721225" y="499"/>
                </a:moveTo>
                <a:cubicBezTo>
                  <a:pt x="1777225" y="3805"/>
                  <a:pt x="1830879" y="23449"/>
                  <a:pt x="1875269" y="56661"/>
                </a:cubicBezTo>
                <a:lnTo>
                  <a:pt x="1925268" y="105708"/>
                </a:lnTo>
                <a:lnTo>
                  <a:pt x="1928359" y="108740"/>
                </a:lnTo>
                <a:cubicBezTo>
                  <a:pt x="1984122" y="44437"/>
                  <a:pt x="2062682" y="7127"/>
                  <a:pt x="2144685" y="1234"/>
                </a:cubicBezTo>
                <a:cubicBezTo>
                  <a:pt x="2193887" y="-2302"/>
                  <a:pt x="2244328" y="5472"/>
                  <a:pt x="2291827" y="25512"/>
                </a:cubicBezTo>
                <a:cubicBezTo>
                  <a:pt x="2388343" y="66220"/>
                  <a:pt x="2457551" y="151445"/>
                  <a:pt x="2476144" y="252563"/>
                </a:cubicBezTo>
                <a:lnTo>
                  <a:pt x="2477147" y="252968"/>
                </a:lnTo>
                <a:lnTo>
                  <a:pt x="2555084" y="284420"/>
                </a:lnTo>
                <a:cubicBezTo>
                  <a:pt x="2628827" y="325323"/>
                  <a:pt x="2685574" y="392065"/>
                  <a:pt x="2712689" y="472923"/>
                </a:cubicBezTo>
                <a:cubicBezTo>
                  <a:pt x="2738965" y="551178"/>
                  <a:pt x="2735220" y="636171"/>
                  <a:pt x="2702101" y="711870"/>
                </a:cubicBezTo>
                <a:cubicBezTo>
                  <a:pt x="2783510" y="815683"/>
                  <a:pt x="2811981" y="950260"/>
                  <a:pt x="2779443" y="1077215"/>
                </a:cubicBezTo>
                <a:cubicBezTo>
                  <a:pt x="2736189" y="1245993"/>
                  <a:pt x="2592996" y="1372391"/>
                  <a:pt x="2417137" y="1397020"/>
                </a:cubicBezTo>
                <a:cubicBezTo>
                  <a:pt x="2416298" y="1502367"/>
                  <a:pt x="2368976" y="1602276"/>
                  <a:pt x="2287437" y="1671052"/>
                </a:cubicBezTo>
                <a:cubicBezTo>
                  <a:pt x="2163548" y="1775562"/>
                  <a:pt x="1984590" y="1788992"/>
                  <a:pt x="1845852" y="1704231"/>
                </a:cubicBezTo>
                <a:cubicBezTo>
                  <a:pt x="1800984" y="1849821"/>
                  <a:pt x="1680839" y="1961116"/>
                  <a:pt x="1530287" y="1996572"/>
                </a:cubicBezTo>
                <a:cubicBezTo>
                  <a:pt x="1352878" y="2038348"/>
                  <a:pt x="1167722" y="1967157"/>
                  <a:pt x="1066299" y="1818128"/>
                </a:cubicBezTo>
                <a:cubicBezTo>
                  <a:pt x="826914" y="1959582"/>
                  <a:pt x="515996" y="1880072"/>
                  <a:pt x="377065" y="1641822"/>
                </a:cubicBezTo>
                <a:cubicBezTo>
                  <a:pt x="240587" y="1657482"/>
                  <a:pt x="112437" y="1574534"/>
                  <a:pt x="74024" y="1445627"/>
                </a:cubicBezTo>
                <a:cubicBezTo>
                  <a:pt x="46199" y="1352362"/>
                  <a:pt x="70796" y="1251709"/>
                  <a:pt x="138777" y="1180796"/>
                </a:cubicBezTo>
                <a:cubicBezTo>
                  <a:pt x="42325" y="1125172"/>
                  <a:pt x="-11388" y="1018431"/>
                  <a:pt x="2040" y="909088"/>
                </a:cubicBezTo>
                <a:cubicBezTo>
                  <a:pt x="17793" y="781064"/>
                  <a:pt x="121475" y="680782"/>
                  <a:pt x="251756" y="667584"/>
                </a:cubicBezTo>
                <a:cubicBezTo>
                  <a:pt x="252530" y="665447"/>
                  <a:pt x="253370" y="663356"/>
                  <a:pt x="254144" y="661218"/>
                </a:cubicBezTo>
                <a:cubicBezTo>
                  <a:pt x="236649" y="535146"/>
                  <a:pt x="277450" y="408005"/>
                  <a:pt x="365380" y="314415"/>
                </a:cubicBezTo>
                <a:cubicBezTo>
                  <a:pt x="504311" y="166594"/>
                  <a:pt x="729558" y="133647"/>
                  <a:pt x="906515" y="235184"/>
                </a:cubicBezTo>
                <a:lnTo>
                  <a:pt x="906619" y="235037"/>
                </a:lnTo>
                <a:lnTo>
                  <a:pt x="954238" y="167873"/>
                </a:lnTo>
                <a:cubicBezTo>
                  <a:pt x="1081182" y="28504"/>
                  <a:pt x="1308510" y="14278"/>
                  <a:pt x="1452105" y="152932"/>
                </a:cubicBezTo>
                <a:lnTo>
                  <a:pt x="1454539" y="149327"/>
                </a:lnTo>
                <a:lnTo>
                  <a:pt x="1489881" y="96967"/>
                </a:lnTo>
                <a:cubicBezTo>
                  <a:pt x="1533991" y="46281"/>
                  <a:pt x="1595895" y="12292"/>
                  <a:pt x="1664699" y="2742"/>
                </a:cubicBezTo>
                <a:cubicBezTo>
                  <a:pt x="1683631" y="111"/>
                  <a:pt x="1702558" y="-603"/>
                  <a:pt x="1721225" y="4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D76AAD04-F7E4-475C-96D5-E1C9B29A8C4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97935" y="3705843"/>
            <a:ext cx="2791888" cy="2008391"/>
          </a:xfrm>
          <a:custGeom>
            <a:avLst/>
            <a:gdLst>
              <a:gd name="connsiteX0" fmla="*/ 1721225 w 2792615"/>
              <a:gd name="connsiteY0" fmla="*/ 499 h 2008391"/>
              <a:gd name="connsiteX1" fmla="*/ 1875269 w 2792615"/>
              <a:gd name="connsiteY1" fmla="*/ 56661 h 2008391"/>
              <a:gd name="connsiteX2" fmla="*/ 1925268 w 2792615"/>
              <a:gd name="connsiteY2" fmla="*/ 105708 h 2008391"/>
              <a:gd name="connsiteX3" fmla="*/ 1928359 w 2792615"/>
              <a:gd name="connsiteY3" fmla="*/ 108740 h 2008391"/>
              <a:gd name="connsiteX4" fmla="*/ 2144685 w 2792615"/>
              <a:gd name="connsiteY4" fmla="*/ 1234 h 2008391"/>
              <a:gd name="connsiteX5" fmla="*/ 2291827 w 2792615"/>
              <a:gd name="connsiteY5" fmla="*/ 25512 h 2008391"/>
              <a:gd name="connsiteX6" fmla="*/ 2476144 w 2792615"/>
              <a:gd name="connsiteY6" fmla="*/ 252563 h 2008391"/>
              <a:gd name="connsiteX7" fmla="*/ 2477147 w 2792615"/>
              <a:gd name="connsiteY7" fmla="*/ 252968 h 2008391"/>
              <a:gd name="connsiteX8" fmla="*/ 2555084 w 2792615"/>
              <a:gd name="connsiteY8" fmla="*/ 284420 h 2008391"/>
              <a:gd name="connsiteX9" fmla="*/ 2712689 w 2792615"/>
              <a:gd name="connsiteY9" fmla="*/ 472923 h 2008391"/>
              <a:gd name="connsiteX10" fmla="*/ 2702101 w 2792615"/>
              <a:gd name="connsiteY10" fmla="*/ 711870 h 2008391"/>
              <a:gd name="connsiteX11" fmla="*/ 2779443 w 2792615"/>
              <a:gd name="connsiteY11" fmla="*/ 1077215 h 2008391"/>
              <a:gd name="connsiteX12" fmla="*/ 2417137 w 2792615"/>
              <a:gd name="connsiteY12" fmla="*/ 1397020 h 2008391"/>
              <a:gd name="connsiteX13" fmla="*/ 2287437 w 2792615"/>
              <a:gd name="connsiteY13" fmla="*/ 1671052 h 2008391"/>
              <a:gd name="connsiteX14" fmla="*/ 1845852 w 2792615"/>
              <a:gd name="connsiteY14" fmla="*/ 1704231 h 2008391"/>
              <a:gd name="connsiteX15" fmla="*/ 1530287 w 2792615"/>
              <a:gd name="connsiteY15" fmla="*/ 1996572 h 2008391"/>
              <a:gd name="connsiteX16" fmla="*/ 1066299 w 2792615"/>
              <a:gd name="connsiteY16" fmla="*/ 1818128 h 2008391"/>
              <a:gd name="connsiteX17" fmla="*/ 377065 w 2792615"/>
              <a:gd name="connsiteY17" fmla="*/ 1641822 h 2008391"/>
              <a:gd name="connsiteX18" fmla="*/ 74024 w 2792615"/>
              <a:gd name="connsiteY18" fmla="*/ 1445627 h 2008391"/>
              <a:gd name="connsiteX19" fmla="*/ 138777 w 2792615"/>
              <a:gd name="connsiteY19" fmla="*/ 1180796 h 2008391"/>
              <a:gd name="connsiteX20" fmla="*/ 2040 w 2792615"/>
              <a:gd name="connsiteY20" fmla="*/ 909088 h 2008391"/>
              <a:gd name="connsiteX21" fmla="*/ 251756 w 2792615"/>
              <a:gd name="connsiteY21" fmla="*/ 667584 h 2008391"/>
              <a:gd name="connsiteX22" fmla="*/ 254144 w 2792615"/>
              <a:gd name="connsiteY22" fmla="*/ 661218 h 2008391"/>
              <a:gd name="connsiteX23" fmla="*/ 365380 w 2792615"/>
              <a:gd name="connsiteY23" fmla="*/ 314415 h 2008391"/>
              <a:gd name="connsiteX24" fmla="*/ 906515 w 2792615"/>
              <a:gd name="connsiteY24" fmla="*/ 235184 h 2008391"/>
              <a:gd name="connsiteX25" fmla="*/ 906619 w 2792615"/>
              <a:gd name="connsiteY25" fmla="*/ 235037 h 2008391"/>
              <a:gd name="connsiteX26" fmla="*/ 954238 w 2792615"/>
              <a:gd name="connsiteY26" fmla="*/ 167873 h 2008391"/>
              <a:gd name="connsiteX27" fmla="*/ 1452105 w 2792615"/>
              <a:gd name="connsiteY27" fmla="*/ 152932 h 2008391"/>
              <a:gd name="connsiteX28" fmla="*/ 1454539 w 2792615"/>
              <a:gd name="connsiteY28" fmla="*/ 149327 h 2008391"/>
              <a:gd name="connsiteX29" fmla="*/ 1489881 w 2792615"/>
              <a:gd name="connsiteY29" fmla="*/ 96967 h 2008391"/>
              <a:gd name="connsiteX30" fmla="*/ 1664699 w 2792615"/>
              <a:gd name="connsiteY30" fmla="*/ 2742 h 2008391"/>
              <a:gd name="connsiteX31" fmla="*/ 1721225 w 2792615"/>
              <a:gd name="connsiteY31" fmla="*/ 499 h 200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792615" h="2008391">
                <a:moveTo>
                  <a:pt x="1721225" y="499"/>
                </a:moveTo>
                <a:cubicBezTo>
                  <a:pt x="1777226" y="3805"/>
                  <a:pt x="1830879" y="23449"/>
                  <a:pt x="1875269" y="56661"/>
                </a:cubicBezTo>
                <a:lnTo>
                  <a:pt x="1925268" y="105708"/>
                </a:lnTo>
                <a:lnTo>
                  <a:pt x="1928359" y="108740"/>
                </a:lnTo>
                <a:cubicBezTo>
                  <a:pt x="1984122" y="44437"/>
                  <a:pt x="2062682" y="7127"/>
                  <a:pt x="2144685" y="1234"/>
                </a:cubicBezTo>
                <a:cubicBezTo>
                  <a:pt x="2193887" y="-2302"/>
                  <a:pt x="2244328" y="5472"/>
                  <a:pt x="2291827" y="25512"/>
                </a:cubicBezTo>
                <a:cubicBezTo>
                  <a:pt x="2388343" y="66220"/>
                  <a:pt x="2457551" y="151445"/>
                  <a:pt x="2476144" y="252563"/>
                </a:cubicBezTo>
                <a:lnTo>
                  <a:pt x="2477147" y="252968"/>
                </a:lnTo>
                <a:lnTo>
                  <a:pt x="2555084" y="284420"/>
                </a:lnTo>
                <a:cubicBezTo>
                  <a:pt x="2628827" y="325323"/>
                  <a:pt x="2685574" y="392065"/>
                  <a:pt x="2712689" y="472923"/>
                </a:cubicBezTo>
                <a:cubicBezTo>
                  <a:pt x="2738965" y="551178"/>
                  <a:pt x="2735220" y="636171"/>
                  <a:pt x="2702101" y="711870"/>
                </a:cubicBezTo>
                <a:cubicBezTo>
                  <a:pt x="2783510" y="815684"/>
                  <a:pt x="2811981" y="950260"/>
                  <a:pt x="2779443" y="1077215"/>
                </a:cubicBezTo>
                <a:cubicBezTo>
                  <a:pt x="2736189" y="1245993"/>
                  <a:pt x="2592996" y="1372391"/>
                  <a:pt x="2417137" y="1397020"/>
                </a:cubicBezTo>
                <a:cubicBezTo>
                  <a:pt x="2416298" y="1502367"/>
                  <a:pt x="2368976" y="1602276"/>
                  <a:pt x="2287437" y="1671052"/>
                </a:cubicBezTo>
                <a:cubicBezTo>
                  <a:pt x="2163548" y="1775562"/>
                  <a:pt x="1984590" y="1788992"/>
                  <a:pt x="1845852" y="1704231"/>
                </a:cubicBezTo>
                <a:cubicBezTo>
                  <a:pt x="1800984" y="1849821"/>
                  <a:pt x="1680839" y="1961116"/>
                  <a:pt x="1530287" y="1996572"/>
                </a:cubicBezTo>
                <a:cubicBezTo>
                  <a:pt x="1352878" y="2038348"/>
                  <a:pt x="1167722" y="1967157"/>
                  <a:pt x="1066299" y="1818128"/>
                </a:cubicBezTo>
                <a:cubicBezTo>
                  <a:pt x="826914" y="1959582"/>
                  <a:pt x="515997" y="1880072"/>
                  <a:pt x="377065" y="1641822"/>
                </a:cubicBezTo>
                <a:cubicBezTo>
                  <a:pt x="240587" y="1657482"/>
                  <a:pt x="112437" y="1574534"/>
                  <a:pt x="74024" y="1445627"/>
                </a:cubicBezTo>
                <a:cubicBezTo>
                  <a:pt x="46199" y="1352362"/>
                  <a:pt x="70796" y="1251709"/>
                  <a:pt x="138777" y="1180796"/>
                </a:cubicBezTo>
                <a:cubicBezTo>
                  <a:pt x="42325" y="1125172"/>
                  <a:pt x="-11388" y="1018431"/>
                  <a:pt x="2040" y="909088"/>
                </a:cubicBezTo>
                <a:cubicBezTo>
                  <a:pt x="17793" y="781064"/>
                  <a:pt x="121475" y="680782"/>
                  <a:pt x="251756" y="667584"/>
                </a:cubicBezTo>
                <a:cubicBezTo>
                  <a:pt x="252530" y="665447"/>
                  <a:pt x="253370" y="663356"/>
                  <a:pt x="254144" y="661218"/>
                </a:cubicBezTo>
                <a:cubicBezTo>
                  <a:pt x="236649" y="535146"/>
                  <a:pt x="277450" y="408005"/>
                  <a:pt x="365380" y="314415"/>
                </a:cubicBezTo>
                <a:cubicBezTo>
                  <a:pt x="504311" y="166594"/>
                  <a:pt x="729559" y="133647"/>
                  <a:pt x="906515" y="235184"/>
                </a:cubicBezTo>
                <a:lnTo>
                  <a:pt x="906619" y="235037"/>
                </a:lnTo>
                <a:lnTo>
                  <a:pt x="954238" y="167873"/>
                </a:lnTo>
                <a:cubicBezTo>
                  <a:pt x="1081182" y="28504"/>
                  <a:pt x="1308510" y="14278"/>
                  <a:pt x="1452105" y="152932"/>
                </a:cubicBezTo>
                <a:lnTo>
                  <a:pt x="1454539" y="149327"/>
                </a:lnTo>
                <a:lnTo>
                  <a:pt x="1489881" y="96967"/>
                </a:lnTo>
                <a:cubicBezTo>
                  <a:pt x="1533991" y="46281"/>
                  <a:pt x="1595895" y="12292"/>
                  <a:pt x="1664699" y="2742"/>
                </a:cubicBezTo>
                <a:cubicBezTo>
                  <a:pt x="1683631" y="111"/>
                  <a:pt x="1702559" y="-603"/>
                  <a:pt x="1721225" y="4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F38F7125-2CB8-476A-BC88-8A37432DA61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92188" y="1860753"/>
            <a:ext cx="2791888" cy="2008391"/>
          </a:xfrm>
          <a:custGeom>
            <a:avLst/>
            <a:gdLst>
              <a:gd name="connsiteX0" fmla="*/ 1721225 w 2792615"/>
              <a:gd name="connsiteY0" fmla="*/ 499 h 2008391"/>
              <a:gd name="connsiteX1" fmla="*/ 1875269 w 2792615"/>
              <a:gd name="connsiteY1" fmla="*/ 56661 h 2008391"/>
              <a:gd name="connsiteX2" fmla="*/ 1925268 w 2792615"/>
              <a:gd name="connsiteY2" fmla="*/ 105708 h 2008391"/>
              <a:gd name="connsiteX3" fmla="*/ 1928359 w 2792615"/>
              <a:gd name="connsiteY3" fmla="*/ 108739 h 2008391"/>
              <a:gd name="connsiteX4" fmla="*/ 2144685 w 2792615"/>
              <a:gd name="connsiteY4" fmla="*/ 1234 h 2008391"/>
              <a:gd name="connsiteX5" fmla="*/ 2291827 w 2792615"/>
              <a:gd name="connsiteY5" fmla="*/ 25512 h 2008391"/>
              <a:gd name="connsiteX6" fmla="*/ 2476144 w 2792615"/>
              <a:gd name="connsiteY6" fmla="*/ 252563 h 2008391"/>
              <a:gd name="connsiteX7" fmla="*/ 2477147 w 2792615"/>
              <a:gd name="connsiteY7" fmla="*/ 252968 h 2008391"/>
              <a:gd name="connsiteX8" fmla="*/ 2555084 w 2792615"/>
              <a:gd name="connsiteY8" fmla="*/ 284420 h 2008391"/>
              <a:gd name="connsiteX9" fmla="*/ 2712689 w 2792615"/>
              <a:gd name="connsiteY9" fmla="*/ 472923 h 2008391"/>
              <a:gd name="connsiteX10" fmla="*/ 2702101 w 2792615"/>
              <a:gd name="connsiteY10" fmla="*/ 711870 h 2008391"/>
              <a:gd name="connsiteX11" fmla="*/ 2779443 w 2792615"/>
              <a:gd name="connsiteY11" fmla="*/ 1077215 h 2008391"/>
              <a:gd name="connsiteX12" fmla="*/ 2417137 w 2792615"/>
              <a:gd name="connsiteY12" fmla="*/ 1397020 h 2008391"/>
              <a:gd name="connsiteX13" fmla="*/ 2287437 w 2792615"/>
              <a:gd name="connsiteY13" fmla="*/ 1671052 h 2008391"/>
              <a:gd name="connsiteX14" fmla="*/ 1845852 w 2792615"/>
              <a:gd name="connsiteY14" fmla="*/ 1704231 h 2008391"/>
              <a:gd name="connsiteX15" fmla="*/ 1530286 w 2792615"/>
              <a:gd name="connsiteY15" fmla="*/ 1996572 h 2008391"/>
              <a:gd name="connsiteX16" fmla="*/ 1066299 w 2792615"/>
              <a:gd name="connsiteY16" fmla="*/ 1818128 h 2008391"/>
              <a:gd name="connsiteX17" fmla="*/ 377065 w 2792615"/>
              <a:gd name="connsiteY17" fmla="*/ 1641822 h 2008391"/>
              <a:gd name="connsiteX18" fmla="*/ 74024 w 2792615"/>
              <a:gd name="connsiteY18" fmla="*/ 1445627 h 2008391"/>
              <a:gd name="connsiteX19" fmla="*/ 138777 w 2792615"/>
              <a:gd name="connsiteY19" fmla="*/ 1180796 h 2008391"/>
              <a:gd name="connsiteX20" fmla="*/ 2040 w 2792615"/>
              <a:gd name="connsiteY20" fmla="*/ 909088 h 2008391"/>
              <a:gd name="connsiteX21" fmla="*/ 251756 w 2792615"/>
              <a:gd name="connsiteY21" fmla="*/ 667584 h 2008391"/>
              <a:gd name="connsiteX22" fmla="*/ 254144 w 2792615"/>
              <a:gd name="connsiteY22" fmla="*/ 661218 h 2008391"/>
              <a:gd name="connsiteX23" fmla="*/ 365380 w 2792615"/>
              <a:gd name="connsiteY23" fmla="*/ 314415 h 2008391"/>
              <a:gd name="connsiteX24" fmla="*/ 906515 w 2792615"/>
              <a:gd name="connsiteY24" fmla="*/ 235184 h 2008391"/>
              <a:gd name="connsiteX25" fmla="*/ 906619 w 2792615"/>
              <a:gd name="connsiteY25" fmla="*/ 235037 h 2008391"/>
              <a:gd name="connsiteX26" fmla="*/ 954237 w 2792615"/>
              <a:gd name="connsiteY26" fmla="*/ 167873 h 2008391"/>
              <a:gd name="connsiteX27" fmla="*/ 1452105 w 2792615"/>
              <a:gd name="connsiteY27" fmla="*/ 152932 h 2008391"/>
              <a:gd name="connsiteX28" fmla="*/ 1454538 w 2792615"/>
              <a:gd name="connsiteY28" fmla="*/ 149327 h 2008391"/>
              <a:gd name="connsiteX29" fmla="*/ 1489880 w 2792615"/>
              <a:gd name="connsiteY29" fmla="*/ 96968 h 2008391"/>
              <a:gd name="connsiteX30" fmla="*/ 1664699 w 2792615"/>
              <a:gd name="connsiteY30" fmla="*/ 2742 h 2008391"/>
              <a:gd name="connsiteX31" fmla="*/ 1721225 w 2792615"/>
              <a:gd name="connsiteY31" fmla="*/ 499 h 200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792615" h="2008391">
                <a:moveTo>
                  <a:pt x="1721225" y="499"/>
                </a:moveTo>
                <a:cubicBezTo>
                  <a:pt x="1777225" y="3805"/>
                  <a:pt x="1830879" y="23449"/>
                  <a:pt x="1875269" y="56661"/>
                </a:cubicBezTo>
                <a:lnTo>
                  <a:pt x="1925268" y="105708"/>
                </a:lnTo>
                <a:lnTo>
                  <a:pt x="1928359" y="108739"/>
                </a:lnTo>
                <a:cubicBezTo>
                  <a:pt x="1984122" y="44437"/>
                  <a:pt x="2062682" y="7127"/>
                  <a:pt x="2144685" y="1234"/>
                </a:cubicBezTo>
                <a:cubicBezTo>
                  <a:pt x="2193887" y="-2302"/>
                  <a:pt x="2244328" y="5472"/>
                  <a:pt x="2291827" y="25512"/>
                </a:cubicBezTo>
                <a:cubicBezTo>
                  <a:pt x="2388343" y="66220"/>
                  <a:pt x="2457551" y="151445"/>
                  <a:pt x="2476144" y="252563"/>
                </a:cubicBezTo>
                <a:lnTo>
                  <a:pt x="2477147" y="252968"/>
                </a:lnTo>
                <a:lnTo>
                  <a:pt x="2555084" y="284420"/>
                </a:lnTo>
                <a:cubicBezTo>
                  <a:pt x="2628826" y="325323"/>
                  <a:pt x="2685574" y="392065"/>
                  <a:pt x="2712689" y="472923"/>
                </a:cubicBezTo>
                <a:cubicBezTo>
                  <a:pt x="2738964" y="551178"/>
                  <a:pt x="2735220" y="636171"/>
                  <a:pt x="2702101" y="711870"/>
                </a:cubicBezTo>
                <a:cubicBezTo>
                  <a:pt x="2783510" y="815683"/>
                  <a:pt x="2811981" y="950260"/>
                  <a:pt x="2779443" y="1077215"/>
                </a:cubicBezTo>
                <a:cubicBezTo>
                  <a:pt x="2736188" y="1245993"/>
                  <a:pt x="2592996" y="1372391"/>
                  <a:pt x="2417137" y="1397020"/>
                </a:cubicBezTo>
                <a:cubicBezTo>
                  <a:pt x="2416298" y="1502367"/>
                  <a:pt x="2368976" y="1602276"/>
                  <a:pt x="2287437" y="1671052"/>
                </a:cubicBezTo>
                <a:cubicBezTo>
                  <a:pt x="2163548" y="1775562"/>
                  <a:pt x="1984590" y="1788992"/>
                  <a:pt x="1845852" y="1704231"/>
                </a:cubicBezTo>
                <a:cubicBezTo>
                  <a:pt x="1800983" y="1849821"/>
                  <a:pt x="1680839" y="1961116"/>
                  <a:pt x="1530286" y="1996572"/>
                </a:cubicBezTo>
                <a:cubicBezTo>
                  <a:pt x="1352878" y="2038348"/>
                  <a:pt x="1167722" y="1967157"/>
                  <a:pt x="1066299" y="1818128"/>
                </a:cubicBezTo>
                <a:cubicBezTo>
                  <a:pt x="826914" y="1959582"/>
                  <a:pt x="515997" y="1880072"/>
                  <a:pt x="377065" y="1641822"/>
                </a:cubicBezTo>
                <a:cubicBezTo>
                  <a:pt x="240587" y="1657482"/>
                  <a:pt x="112437" y="1574534"/>
                  <a:pt x="74024" y="1445627"/>
                </a:cubicBezTo>
                <a:cubicBezTo>
                  <a:pt x="46199" y="1352362"/>
                  <a:pt x="70796" y="1251709"/>
                  <a:pt x="138777" y="1180796"/>
                </a:cubicBezTo>
                <a:cubicBezTo>
                  <a:pt x="42325" y="1125172"/>
                  <a:pt x="-11388" y="1018431"/>
                  <a:pt x="2040" y="909088"/>
                </a:cubicBezTo>
                <a:cubicBezTo>
                  <a:pt x="17793" y="781064"/>
                  <a:pt x="121475" y="680782"/>
                  <a:pt x="251756" y="667584"/>
                </a:cubicBezTo>
                <a:cubicBezTo>
                  <a:pt x="252530" y="665447"/>
                  <a:pt x="253370" y="663356"/>
                  <a:pt x="254144" y="661218"/>
                </a:cubicBezTo>
                <a:cubicBezTo>
                  <a:pt x="236649" y="535146"/>
                  <a:pt x="277450" y="408005"/>
                  <a:pt x="365380" y="314415"/>
                </a:cubicBezTo>
                <a:cubicBezTo>
                  <a:pt x="504311" y="166594"/>
                  <a:pt x="729559" y="133647"/>
                  <a:pt x="906515" y="235184"/>
                </a:cubicBezTo>
                <a:lnTo>
                  <a:pt x="906619" y="235037"/>
                </a:lnTo>
                <a:lnTo>
                  <a:pt x="954237" y="167873"/>
                </a:lnTo>
                <a:cubicBezTo>
                  <a:pt x="1081182" y="28504"/>
                  <a:pt x="1308509" y="14278"/>
                  <a:pt x="1452105" y="152932"/>
                </a:cubicBezTo>
                <a:lnTo>
                  <a:pt x="1454538" y="149327"/>
                </a:lnTo>
                <a:lnTo>
                  <a:pt x="1489880" y="96968"/>
                </a:lnTo>
                <a:cubicBezTo>
                  <a:pt x="1533990" y="46281"/>
                  <a:pt x="1595895" y="12292"/>
                  <a:pt x="1664699" y="2742"/>
                </a:cubicBezTo>
                <a:cubicBezTo>
                  <a:pt x="1683631" y="111"/>
                  <a:pt x="1702558" y="-603"/>
                  <a:pt x="1721225" y="4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73859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16051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57456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90825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46678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5368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348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6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06/11/2021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6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13029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96688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59440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43214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9579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5766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6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06/11/2021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6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4954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69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70" indent="0">
              <a:buNone/>
              <a:defRPr sz="1500"/>
            </a:lvl2pPr>
            <a:lvl3pPr marL="913944" indent="0">
              <a:buNone/>
              <a:defRPr sz="1200"/>
            </a:lvl3pPr>
            <a:lvl4pPr marL="1370917" indent="0">
              <a:buNone/>
              <a:defRPr sz="1100"/>
            </a:lvl4pPr>
            <a:lvl5pPr marL="1827888" indent="0">
              <a:buNone/>
              <a:defRPr sz="1100"/>
            </a:lvl5pPr>
            <a:lvl6pPr marL="2284864" indent="0">
              <a:buNone/>
              <a:defRPr sz="1100"/>
            </a:lvl6pPr>
            <a:lvl7pPr marL="2741831" indent="0">
              <a:buNone/>
              <a:defRPr sz="1100"/>
            </a:lvl7pPr>
            <a:lvl8pPr marL="3198800" indent="0">
              <a:buNone/>
              <a:defRPr sz="1100"/>
            </a:lvl8pPr>
            <a:lvl9pPr marL="3655770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6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06/11/2021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6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7768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469"/>
            <a:ext cx="6170593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6970" indent="0">
              <a:buNone/>
              <a:defRPr sz="2799"/>
            </a:lvl2pPr>
            <a:lvl3pPr marL="913944" indent="0">
              <a:buNone/>
              <a:defRPr sz="2399"/>
            </a:lvl3pPr>
            <a:lvl4pPr marL="1370917" indent="0">
              <a:buNone/>
              <a:defRPr sz="1999"/>
            </a:lvl4pPr>
            <a:lvl5pPr marL="1827888" indent="0">
              <a:buNone/>
              <a:defRPr sz="1999"/>
            </a:lvl5pPr>
            <a:lvl6pPr marL="2284864" indent="0">
              <a:buNone/>
              <a:defRPr sz="1999"/>
            </a:lvl6pPr>
            <a:lvl7pPr marL="2741831" indent="0">
              <a:buNone/>
              <a:defRPr sz="1999"/>
            </a:lvl7pPr>
            <a:lvl8pPr marL="3198800" indent="0">
              <a:buNone/>
              <a:defRPr sz="1999"/>
            </a:lvl8pPr>
            <a:lvl9pPr marL="3655770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70" indent="0">
              <a:buNone/>
              <a:defRPr sz="1500"/>
            </a:lvl2pPr>
            <a:lvl3pPr marL="913944" indent="0">
              <a:buNone/>
              <a:defRPr sz="1200"/>
            </a:lvl3pPr>
            <a:lvl4pPr marL="1370917" indent="0">
              <a:buNone/>
              <a:defRPr sz="1100"/>
            </a:lvl4pPr>
            <a:lvl5pPr marL="1827888" indent="0">
              <a:buNone/>
              <a:defRPr sz="1100"/>
            </a:lvl5pPr>
            <a:lvl6pPr marL="2284864" indent="0">
              <a:buNone/>
              <a:defRPr sz="1100"/>
            </a:lvl6pPr>
            <a:lvl7pPr marL="2741831" indent="0">
              <a:buNone/>
              <a:defRPr sz="1100"/>
            </a:lvl7pPr>
            <a:lvl8pPr marL="3198800" indent="0">
              <a:buNone/>
              <a:defRPr sz="1100"/>
            </a:lvl8pPr>
            <a:lvl9pPr marL="3655770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6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06/11/2021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6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7444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6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06/11/2021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6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920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30" y="365150"/>
            <a:ext cx="262821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5" y="365150"/>
            <a:ext cx="7732286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6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06/11/2021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6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0363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t="15982" r="13050" b="15911"/>
          <a:stretch/>
        </p:blipFill>
        <p:spPr>
          <a:xfrm>
            <a:off x="1" y="1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312351"/>
      </p:ext>
    </p:extLst>
  </p:cSld>
  <p:clrMapOvr>
    <a:masterClrMapping/>
  </p:clrMapOvr>
  <p:transition spd="slow" advTm="1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02" y="2130591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6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8699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765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9130849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7064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22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4810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16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16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7626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80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5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2" indent="0">
              <a:buNone/>
              <a:defRPr sz="1600" b="1"/>
            </a:lvl6pPr>
            <a:lvl7pPr marL="2742829" indent="0">
              <a:buNone/>
              <a:defRPr sz="1600" b="1"/>
            </a:lvl7pPr>
            <a:lvl8pPr marL="3199967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80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61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5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2" indent="0">
              <a:buNone/>
              <a:defRPr sz="1600" b="1"/>
            </a:lvl6pPr>
            <a:lvl7pPr marL="2742829" indent="0">
              <a:buNone/>
              <a:defRPr sz="1600" b="1"/>
            </a:lvl7pPr>
            <a:lvl8pPr marL="3199967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61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0771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7218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2033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99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5" y="273216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99" y="1435113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76" indent="0">
              <a:buNone/>
              <a:defRPr sz="1000"/>
            </a:lvl3pPr>
            <a:lvl4pPr marL="1371415" indent="0">
              <a:buNone/>
              <a:defRPr sz="900"/>
            </a:lvl4pPr>
            <a:lvl5pPr marL="1828552" indent="0">
              <a:buNone/>
              <a:defRPr sz="900"/>
            </a:lvl5pPr>
            <a:lvl6pPr marL="2285692" indent="0">
              <a:buNone/>
              <a:defRPr sz="900"/>
            </a:lvl6pPr>
            <a:lvl7pPr marL="2742829" indent="0">
              <a:buNone/>
              <a:defRPr sz="900"/>
            </a:lvl7pPr>
            <a:lvl8pPr marL="3199967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9790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3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3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9" indent="0">
              <a:buNone/>
              <a:defRPr sz="2800"/>
            </a:lvl2pPr>
            <a:lvl3pPr marL="914276" indent="0">
              <a:buNone/>
              <a:defRPr sz="2400"/>
            </a:lvl3pPr>
            <a:lvl4pPr marL="1371415" indent="0">
              <a:buNone/>
              <a:defRPr sz="2000"/>
            </a:lvl4pPr>
            <a:lvl5pPr marL="1828552" indent="0">
              <a:buNone/>
              <a:defRPr sz="2000"/>
            </a:lvl5pPr>
            <a:lvl6pPr marL="2285692" indent="0">
              <a:buNone/>
              <a:defRPr sz="2000"/>
            </a:lvl6pPr>
            <a:lvl7pPr marL="2742829" indent="0">
              <a:buNone/>
              <a:defRPr sz="2000"/>
            </a:lvl7pPr>
            <a:lvl8pPr marL="3199967" indent="0">
              <a:buNone/>
              <a:defRPr sz="2000"/>
            </a:lvl8pPr>
            <a:lvl9pPr marL="3657104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3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76" indent="0">
              <a:buNone/>
              <a:defRPr sz="1000"/>
            </a:lvl3pPr>
            <a:lvl4pPr marL="1371415" indent="0">
              <a:buNone/>
              <a:defRPr sz="900"/>
            </a:lvl4pPr>
            <a:lvl5pPr marL="1828552" indent="0">
              <a:buNone/>
              <a:defRPr sz="900"/>
            </a:lvl5pPr>
            <a:lvl6pPr marL="2285692" indent="0">
              <a:buNone/>
              <a:defRPr sz="900"/>
            </a:lvl6pPr>
            <a:lvl7pPr marL="2742829" indent="0">
              <a:buNone/>
              <a:defRPr sz="900"/>
            </a:lvl7pPr>
            <a:lvl8pPr marL="3199967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6262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6651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802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802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1499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17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9060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93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75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86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465" y="1778438"/>
            <a:ext cx="4872305" cy="823912"/>
          </a:xfrm>
        </p:spPr>
        <p:txBody>
          <a:bodyPr anchor="ctr" anchorCtr="0"/>
          <a:lstStyle>
            <a:lvl1pPr marL="0" indent="0">
              <a:buNone/>
              <a:defRPr sz="2799"/>
            </a:lvl1pPr>
            <a:lvl2pPr marL="457063" indent="0">
              <a:buNone/>
              <a:defRPr sz="2399"/>
            </a:lvl2pPr>
            <a:lvl3pPr marL="914126" indent="0">
              <a:buNone/>
              <a:defRPr sz="1999"/>
            </a:lvl3pPr>
            <a:lvl4pPr marL="1371189" indent="0">
              <a:buNone/>
              <a:defRPr sz="1799"/>
            </a:lvl4pPr>
            <a:lvl5pPr marL="1828251" indent="0">
              <a:buNone/>
              <a:defRPr sz="1799"/>
            </a:lvl5pPr>
            <a:lvl6pPr marL="2285314" indent="0">
              <a:buNone/>
              <a:defRPr sz="1799"/>
            </a:lvl6pPr>
            <a:lvl7pPr marL="2742377" indent="0">
              <a:buNone/>
              <a:defRPr sz="1799"/>
            </a:lvl7pPr>
            <a:lvl8pPr marL="3199440" indent="0">
              <a:buNone/>
              <a:defRPr sz="1799"/>
            </a:lvl8pPr>
            <a:lvl9pPr marL="3656503" indent="0">
              <a:buNone/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465" y="2665379"/>
            <a:ext cx="4872305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5308" y="1778438"/>
            <a:ext cx="4896301" cy="823912"/>
          </a:xfrm>
        </p:spPr>
        <p:txBody>
          <a:bodyPr anchor="ctr" anchorCtr="0"/>
          <a:lstStyle>
            <a:lvl1pPr marL="0" indent="0">
              <a:buNone/>
              <a:defRPr sz="2799"/>
            </a:lvl1pPr>
            <a:lvl2pPr marL="457063" indent="0">
              <a:buNone/>
              <a:defRPr sz="2399"/>
            </a:lvl2pPr>
            <a:lvl3pPr marL="914126" indent="0">
              <a:buNone/>
              <a:defRPr sz="1999"/>
            </a:lvl3pPr>
            <a:lvl4pPr marL="1371189" indent="0">
              <a:buNone/>
              <a:defRPr sz="1799"/>
            </a:lvl4pPr>
            <a:lvl5pPr marL="1828251" indent="0">
              <a:buNone/>
              <a:defRPr sz="1799"/>
            </a:lvl5pPr>
            <a:lvl6pPr marL="2285314" indent="0">
              <a:buNone/>
              <a:defRPr sz="1799"/>
            </a:lvl6pPr>
            <a:lvl7pPr marL="2742377" indent="0">
              <a:buNone/>
              <a:defRPr sz="1799"/>
            </a:lvl7pPr>
            <a:lvl8pPr marL="3199440" indent="0">
              <a:buNone/>
              <a:defRPr sz="1799"/>
            </a:lvl8pPr>
            <a:lvl9pPr marL="3656503" indent="0">
              <a:buNone/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5308" y="2665379"/>
            <a:ext cx="489630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52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19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29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4164264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838" y="457201"/>
            <a:ext cx="6170593" cy="540385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4164264" cy="3811588"/>
          </a:xfrm>
        </p:spPr>
        <p:txBody>
          <a:bodyPr/>
          <a:lstStyle>
            <a:lvl1pPr marL="0" indent="0">
              <a:buNone/>
              <a:defRPr sz="1999"/>
            </a:lvl1pPr>
            <a:lvl2pPr marL="457063" indent="0">
              <a:buNone/>
              <a:defRPr sz="1799"/>
            </a:lvl2pPr>
            <a:lvl3pPr marL="914126" indent="0">
              <a:buNone/>
              <a:defRPr sz="1600"/>
            </a:lvl3pPr>
            <a:lvl4pPr marL="1371189" indent="0">
              <a:buNone/>
              <a:defRPr sz="1400"/>
            </a:lvl4pPr>
            <a:lvl5pPr marL="1828251" indent="0">
              <a:buNone/>
              <a:defRPr sz="1400"/>
            </a:lvl5pPr>
            <a:lvl6pPr marL="2285314" indent="0">
              <a:buNone/>
              <a:defRPr sz="1400"/>
            </a:lvl6pPr>
            <a:lvl7pPr marL="2742377" indent="0">
              <a:buNone/>
              <a:defRPr sz="1400"/>
            </a:lvl7pPr>
            <a:lvl8pPr marL="3199440" indent="0">
              <a:buNone/>
              <a:defRPr sz="1400"/>
            </a:lvl8pPr>
            <a:lvl9pPr marL="3656503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14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93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7982" y="365125"/>
            <a:ext cx="10512862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40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622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622" y="3602067"/>
            <a:ext cx="9141619" cy="1655763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44" indent="0" algn="ctr">
              <a:buNone/>
              <a:defRPr sz="1999"/>
            </a:lvl2pPr>
            <a:lvl3pPr marL="914087" indent="0" algn="ctr">
              <a:buNone/>
              <a:defRPr sz="1899"/>
            </a:lvl3pPr>
            <a:lvl4pPr marL="1371132" indent="0" algn="ctr">
              <a:buNone/>
              <a:defRPr sz="1600"/>
            </a:lvl4pPr>
            <a:lvl5pPr marL="1828175" indent="0" algn="ctr">
              <a:buNone/>
              <a:defRPr sz="1600"/>
            </a:lvl5pPr>
            <a:lvl6pPr marL="2285219" indent="0" algn="ctr">
              <a:buNone/>
              <a:defRPr sz="1600"/>
            </a:lvl6pPr>
            <a:lvl7pPr marL="2742262" indent="0" algn="ctr">
              <a:buNone/>
              <a:defRPr sz="1600"/>
            </a:lvl7pPr>
            <a:lvl8pPr marL="3199307" indent="0" algn="ctr">
              <a:buNone/>
              <a:defRPr sz="1600"/>
            </a:lvl8pPr>
            <a:lvl9pPr marL="3656351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11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31879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33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632" y="1709770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632" y="4589501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44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087" indent="0">
              <a:buNone/>
              <a:defRPr sz="1899">
                <a:solidFill>
                  <a:schemeClr val="tx1">
                    <a:tint val="75000"/>
                  </a:schemeClr>
                </a:solidFill>
              </a:defRPr>
            </a:lvl3pPr>
            <a:lvl4pPr marL="1371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67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01" y="1825625"/>
            <a:ext cx="5180251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67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574" y="1681163"/>
            <a:ext cx="5156443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44" indent="0">
              <a:buNone/>
              <a:defRPr sz="1999" b="1"/>
            </a:lvl2pPr>
            <a:lvl3pPr marL="914087" indent="0">
              <a:buNone/>
              <a:defRPr sz="1899" b="1"/>
            </a:lvl3pPr>
            <a:lvl4pPr marL="1371132" indent="0">
              <a:buNone/>
              <a:defRPr sz="1600" b="1"/>
            </a:lvl4pPr>
            <a:lvl5pPr marL="1828175" indent="0">
              <a:buNone/>
              <a:defRPr sz="1600" b="1"/>
            </a:lvl5pPr>
            <a:lvl6pPr marL="2285219" indent="0">
              <a:buNone/>
              <a:defRPr sz="1600" b="1"/>
            </a:lvl6pPr>
            <a:lvl7pPr marL="2742262" indent="0">
              <a:buNone/>
              <a:defRPr sz="1600" b="1"/>
            </a:lvl7pPr>
            <a:lvl8pPr marL="3199307" indent="0">
              <a:buNone/>
              <a:defRPr sz="1600" b="1"/>
            </a:lvl8pPr>
            <a:lvl9pPr marL="365635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574" y="2505075"/>
            <a:ext cx="5156443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44" indent="0">
              <a:buNone/>
              <a:defRPr sz="1999" b="1"/>
            </a:lvl2pPr>
            <a:lvl3pPr marL="914087" indent="0">
              <a:buNone/>
              <a:defRPr sz="1899" b="1"/>
            </a:lvl3pPr>
            <a:lvl4pPr marL="1371132" indent="0">
              <a:buNone/>
              <a:defRPr sz="1600" b="1"/>
            </a:lvl4pPr>
            <a:lvl5pPr marL="1828175" indent="0">
              <a:buNone/>
              <a:defRPr sz="1600" b="1"/>
            </a:lvl5pPr>
            <a:lvl6pPr marL="2285219" indent="0">
              <a:buNone/>
              <a:defRPr sz="1600" b="1"/>
            </a:lvl6pPr>
            <a:lvl7pPr marL="2742262" indent="0">
              <a:buNone/>
              <a:defRPr sz="1600" b="1"/>
            </a:lvl7pPr>
            <a:lvl8pPr marL="3199307" indent="0">
              <a:buNone/>
              <a:defRPr sz="1600" b="1"/>
            </a:lvl8pPr>
            <a:lvl9pPr marL="365635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43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23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89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88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838" y="987458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88" y="2057401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4" indent="0">
              <a:buNone/>
              <a:defRPr sz="1500"/>
            </a:lvl2pPr>
            <a:lvl3pPr marL="914087" indent="0">
              <a:buNone/>
              <a:defRPr sz="1200"/>
            </a:lvl3pPr>
            <a:lvl4pPr marL="1371132" indent="0">
              <a:buNone/>
              <a:defRPr sz="1100"/>
            </a:lvl4pPr>
            <a:lvl5pPr marL="1828175" indent="0">
              <a:buNone/>
              <a:defRPr sz="1100"/>
            </a:lvl5pPr>
            <a:lvl6pPr marL="2285219" indent="0">
              <a:buNone/>
              <a:defRPr sz="1100"/>
            </a:lvl6pPr>
            <a:lvl7pPr marL="2742262" indent="0">
              <a:buNone/>
              <a:defRPr sz="1100"/>
            </a:lvl7pPr>
            <a:lvl8pPr marL="3199307" indent="0">
              <a:buNone/>
              <a:defRPr sz="1100"/>
            </a:lvl8pPr>
            <a:lvl9pPr marL="3656351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30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88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838" y="987458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44" indent="0">
              <a:buNone/>
              <a:defRPr sz="2799"/>
            </a:lvl2pPr>
            <a:lvl3pPr marL="914087" indent="0">
              <a:buNone/>
              <a:defRPr sz="2399"/>
            </a:lvl3pPr>
            <a:lvl4pPr marL="1371132" indent="0">
              <a:buNone/>
              <a:defRPr sz="1999"/>
            </a:lvl4pPr>
            <a:lvl5pPr marL="1828175" indent="0">
              <a:buNone/>
              <a:defRPr sz="1999"/>
            </a:lvl5pPr>
            <a:lvl6pPr marL="2285219" indent="0">
              <a:buNone/>
              <a:defRPr sz="1999"/>
            </a:lvl6pPr>
            <a:lvl7pPr marL="2742262" indent="0">
              <a:buNone/>
              <a:defRPr sz="1999"/>
            </a:lvl7pPr>
            <a:lvl8pPr marL="3199307" indent="0">
              <a:buNone/>
              <a:defRPr sz="1999"/>
            </a:lvl8pPr>
            <a:lvl9pPr marL="3656351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88" y="2057401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4" indent="0">
              <a:buNone/>
              <a:defRPr sz="1500"/>
            </a:lvl2pPr>
            <a:lvl3pPr marL="914087" indent="0">
              <a:buNone/>
              <a:defRPr sz="1200"/>
            </a:lvl3pPr>
            <a:lvl4pPr marL="1371132" indent="0">
              <a:buNone/>
              <a:defRPr sz="1100"/>
            </a:lvl4pPr>
            <a:lvl5pPr marL="1828175" indent="0">
              <a:buNone/>
              <a:defRPr sz="1100"/>
            </a:lvl5pPr>
            <a:lvl6pPr marL="2285219" indent="0">
              <a:buNone/>
              <a:defRPr sz="1100"/>
            </a:lvl6pPr>
            <a:lvl7pPr marL="2742262" indent="0">
              <a:buNone/>
              <a:defRPr sz="1100"/>
            </a:lvl7pPr>
            <a:lvl8pPr marL="3199307" indent="0">
              <a:buNone/>
              <a:defRPr sz="1100"/>
            </a:lvl8pPr>
            <a:lvl9pPr marL="3656351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41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68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2629" y="365156"/>
            <a:ext cx="262821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7982" y="365156"/>
            <a:ext cx="7732286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30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35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79836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30813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2016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4507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847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7147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5661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1095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7962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6683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52"/>
            <a:ext cx="9141619" cy="1655763"/>
          </a:xfrm>
        </p:spPr>
        <p:txBody>
          <a:bodyPr/>
          <a:lstStyle>
            <a:lvl1pPr marL="0" indent="0" algn="ctr">
              <a:buNone/>
              <a:defRPr sz="2399"/>
            </a:lvl1pPr>
            <a:lvl2pPr marL="456970" indent="0" algn="ctr">
              <a:buNone/>
              <a:defRPr sz="1999"/>
            </a:lvl2pPr>
            <a:lvl3pPr marL="913944" indent="0" algn="ctr">
              <a:buNone/>
              <a:defRPr sz="1899"/>
            </a:lvl3pPr>
            <a:lvl4pPr marL="1370917" indent="0" algn="ctr">
              <a:buNone/>
              <a:defRPr sz="1600"/>
            </a:lvl4pPr>
            <a:lvl5pPr marL="1827888" indent="0" algn="ctr">
              <a:buNone/>
              <a:defRPr sz="1600"/>
            </a:lvl5pPr>
            <a:lvl6pPr marL="2284864" indent="0" algn="ctr">
              <a:buNone/>
              <a:defRPr sz="1600"/>
            </a:lvl6pPr>
            <a:lvl7pPr marL="2741831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7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6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06/11/2021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6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1923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3049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3603" y="1854200"/>
            <a:ext cx="9141619" cy="1655763"/>
          </a:xfrm>
        </p:spPr>
        <p:txBody>
          <a:bodyPr anchor="b">
            <a:normAutofit/>
          </a:bodyPr>
          <a:lstStyle>
            <a:lvl1pPr algn="ctr">
              <a:defRPr sz="7198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>
            <a:normAutofit/>
          </a:bodyPr>
          <a:lstStyle>
            <a:lvl1pPr marL="0" indent="0" algn="ctr">
              <a:buNone/>
              <a:defRPr sz="17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903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799"/>
            </a:lvl4pPr>
            <a:lvl5pPr>
              <a:defRPr sz="1799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76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7982" y="2187444"/>
            <a:ext cx="10512862" cy="2483115"/>
          </a:xfrm>
        </p:spPr>
        <p:txBody>
          <a:bodyPr>
            <a:normAutofit/>
          </a:bodyPr>
          <a:lstStyle>
            <a:lvl1pPr algn="ctr">
              <a:defRPr sz="5998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88152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807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570" y="1744961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570" y="2615609"/>
            <a:ext cx="5156444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0593" y="1744961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0593" y="2615609"/>
            <a:ext cx="518183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08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7657" y="2159000"/>
            <a:ext cx="5713512" cy="1382450"/>
          </a:xfrm>
        </p:spPr>
        <p:txBody>
          <a:bodyPr anchor="b" anchorCtr="0">
            <a:normAutofit/>
          </a:bodyPr>
          <a:lstStyle>
            <a:lvl1pPr algn="ctr">
              <a:defRPr sz="7998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7657" y="3733202"/>
            <a:ext cx="5713512" cy="1185937"/>
          </a:xfrm>
        </p:spPr>
        <p:txBody>
          <a:bodyPr>
            <a:normAutofit/>
          </a:bodyPr>
          <a:lstStyle>
            <a:lvl1pPr marL="0" indent="0" algn="ctr">
              <a:buNone/>
              <a:defRPr sz="3199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1966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97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7982" y="713674"/>
            <a:ext cx="4680435" cy="1428161"/>
          </a:xfrm>
        </p:spPr>
        <p:txBody>
          <a:bodyPr anchor="t" anchorCtr="0">
            <a:normAutofit/>
          </a:bodyPr>
          <a:lstStyle>
            <a:lvl1pPr>
              <a:defRPr sz="3599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1047" y="713673"/>
            <a:ext cx="5710395" cy="54036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982" y="2313873"/>
            <a:ext cx="4680435" cy="3811588"/>
          </a:xfrm>
        </p:spPr>
        <p:txBody>
          <a:bodyPr>
            <a:normAutofit/>
          </a:bodyPr>
          <a:lstStyle>
            <a:lvl1pPr marL="0" indent="0">
              <a:buNone/>
              <a:defRPr sz="1799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2021/11/6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963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2179" y="365125"/>
            <a:ext cx="908664" cy="5811838"/>
          </a:xfrm>
        </p:spPr>
        <p:txBody>
          <a:bodyPr vert="eaVert">
            <a:normAutofit/>
          </a:bodyPr>
          <a:lstStyle>
            <a:lvl1pPr>
              <a:defRPr sz="4399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7981" y="365125"/>
            <a:ext cx="944398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712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6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06/11/2021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6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0849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7982" y="551544"/>
            <a:ext cx="10512862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3705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555A79-EC08-4961-95AB-AE0A11AEA0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75F0467-F713-44EE-98F1-F8138067FC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5C59CB-6733-425F-B6B1-3A40FE1E0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F53DBC-8D18-48E1-A1BA-086C68203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0A586C-3AE7-439B-A3BA-8D0FD79C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52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9AAA0D-5D0E-4CA5-A30C-DA0E8ADC4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0DCADA-BED8-4640-9A7B-D42AC98F4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2CE65A-9DCC-47E0-8068-5AA46A67D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6B078C-8DF4-4519-A361-E170F871D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17119C-B2D5-4FBC-BA55-ABF17721E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29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28C4D9-B711-4165-96CD-857BDB6A9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00DBA3-76A8-452A-AF62-2AA282531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1E2A5AB-0BF2-4A5C-A2DC-845814EDC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7EA403-9E3E-4606-946E-56479F22E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EEA28A-47AE-4D95-ADA6-257F20C53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496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50C45B-48ED-41F0-89BD-DDF271FA5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9D9A716-C025-4FB7-9452-5DDFE4CE8C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C4F9CAB-04CE-49CE-AC52-3B2C9068B9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305B6B-A8EF-4683-85CE-1CA98A772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B2CBCE-88AB-4955-897A-A3ACA280B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4E34A5-C246-42CA-9FDF-6EAF4624D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94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245CBC-3359-4DA4-9E63-9BB4A2AE4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243B9D-8398-415F-B221-D309A4E81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7E598ED-DC27-4880-8409-A0A10D203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E8BBCBE-6CE5-42E7-B3A6-E982BD62A0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862D6CD-129F-4976-9946-AA4620BD52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BAE369C-7FEC-4C3C-B4F5-90852614D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4E33A6F-CB95-436C-90F1-3D980CD46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CEB34D8-B026-4D78-AE0E-C5AF75548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246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4528A-737D-4F35-8962-A4BC2B25E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839E42D-F9EC-4957-B154-35FCED59E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C43C2E2-DC2E-4DC4-BDAF-F5A1FACA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FBB7D54-7B1C-4046-82AD-A863BFFD3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388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82C3F13-E404-467C-8FA5-3F717D5E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79A37AE-10DF-4643-B760-F2FCFB01C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392DB94-09ED-4204-BC26-58DA021AF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80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52005F-E733-419A-8201-982CDF079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5545188-1CAE-46DC-A1CB-DC661A5EE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93F6A-5BBB-4CC0-91E4-230622D0DF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17CA27-D7C6-4571-87C9-56F54F6EC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166DE1-404C-4A7F-BC91-BF53A01B6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4E7B1F-4ABA-44F2-ACE4-5EF70A782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86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7BE829-0229-4E79-82FC-692BB7130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583A26B-ED40-4A1D-8A03-6C0751B04A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661DD21-A4DE-4939-9B21-A738683B8B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C577126-319A-4D8D-8BF3-DA23BC98E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B288E4B-2AC1-4BD1-8ECD-785E65C0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501CFE-2281-4482-A3EB-AB42033B8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41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81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96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697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3944" indent="0">
              <a:buNone/>
              <a:defRPr sz="1899">
                <a:solidFill>
                  <a:schemeClr val="tx1">
                    <a:tint val="75000"/>
                  </a:schemeClr>
                </a:solidFill>
              </a:defRPr>
            </a:lvl3pPr>
            <a:lvl4pPr marL="13709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6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06/11/2021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6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9054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F01874-6051-4DCB-90EC-F4AA7005E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94A119-59BA-46DE-BD93-A13A279EC5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7F3F29-2CB0-41F7-9814-9BAE77A56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8639C-5943-42F5-A190-7A7846DA6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11794B-A747-4D7E-BCDA-082013071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590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0ABAFD4-74DA-4E39-B5E9-C5EE185073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BBE2D7C-A707-47C6-8A49-E0C475251D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F59E6F-1526-42A0-BCDA-A5825224E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CA9828-B1BB-49F9-89D2-9986E28E0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0D6785-6A94-42F3-AE1C-1DA3BDBEF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09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81" y="6356756"/>
            <a:ext cx="2742073" cy="364275"/>
          </a:xfrm>
          <a:prstGeom prst="rect">
            <a:avLst/>
          </a:prstGeom>
        </p:spPr>
        <p:txBody>
          <a:bodyPr/>
          <a:lstStyle/>
          <a:p>
            <a:fld id="{3BED4874-415F-4462-8CBD-90FA9588F106}" type="datetimeFigureOut">
              <a:rPr lang="zh-CN" altLang="en-US" smtClean="0"/>
              <a:pPr/>
              <a:t>2021/11/6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7860" y="6356756"/>
            <a:ext cx="4113107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08486" y="6356756"/>
            <a:ext cx="2742073" cy="364275"/>
          </a:xfrm>
          <a:prstGeom prst="rect">
            <a:avLst/>
          </a:prstGeom>
        </p:spPr>
        <p:txBody>
          <a:bodyPr/>
          <a:lstStyle/>
          <a:p>
            <a:fld id="{8C92ADDF-ABC6-4EEC-846D-A1AE2D41067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92888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bg>
      <p:bgPr>
        <a:gradFill flip="none" rotWithShape="1">
          <a:gsLst>
            <a:gs pos="0">
              <a:srgbClr val="F4F4F4"/>
            </a:gs>
            <a:gs pos="35000">
              <a:srgbClr val="D4D4D4"/>
            </a:gs>
            <a:gs pos="100000">
              <a:srgbClr val="BABBB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777963" y="-13082"/>
            <a:ext cx="2413160" cy="240856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" y="-121455"/>
            <a:ext cx="1316126" cy="192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408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8553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2575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68972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36" y="1122363"/>
            <a:ext cx="9141620" cy="2387600"/>
          </a:xfrm>
        </p:spPr>
        <p:txBody>
          <a:bodyPr anchor="b"/>
          <a:lstStyle>
            <a:lvl1pPr algn="ctr">
              <a:defRPr sz="7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36" y="3602037"/>
            <a:ext cx="9141620" cy="1655763"/>
          </a:xfrm>
        </p:spPr>
        <p:txBody>
          <a:bodyPr/>
          <a:lstStyle>
            <a:lvl1pPr marL="0" indent="0" algn="ctr">
              <a:buNone/>
              <a:defRPr sz="3199"/>
            </a:lvl1pPr>
            <a:lvl2pPr marL="609038" indent="0" algn="ctr">
              <a:buNone/>
              <a:defRPr sz="2666"/>
            </a:lvl2pPr>
            <a:lvl3pPr marL="1218119" indent="0" algn="ctr">
              <a:buNone/>
              <a:defRPr sz="2399"/>
            </a:lvl3pPr>
            <a:lvl4pPr marL="1827171" indent="0" algn="ctr">
              <a:buNone/>
              <a:defRPr sz="2133"/>
            </a:lvl4pPr>
            <a:lvl5pPr marL="2436237" indent="0" algn="ctr">
              <a:buNone/>
              <a:defRPr sz="2133"/>
            </a:lvl5pPr>
            <a:lvl6pPr marL="3045276" indent="0" algn="ctr">
              <a:buNone/>
              <a:defRPr sz="2133"/>
            </a:lvl6pPr>
            <a:lvl7pPr marL="3654313" indent="0" algn="ctr">
              <a:buNone/>
              <a:defRPr sz="2133"/>
            </a:lvl7pPr>
            <a:lvl8pPr marL="4263381" indent="0" algn="ctr">
              <a:buNone/>
              <a:defRPr sz="2133"/>
            </a:lvl8pPr>
            <a:lvl9pPr marL="4872432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16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06/11/2021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16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16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22311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16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06/11/2021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16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16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257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72"/>
            <a:ext cx="10512862" cy="2852737"/>
          </a:xfrm>
        </p:spPr>
        <p:txBody>
          <a:bodyPr anchor="b"/>
          <a:lstStyle>
            <a:lvl1pPr>
              <a:defRPr sz="7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65"/>
            <a:ext cx="10512862" cy="1500187"/>
          </a:xfrm>
        </p:spPr>
        <p:txBody>
          <a:bodyPr/>
          <a:lstStyle>
            <a:lvl1pPr marL="0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1pPr>
            <a:lvl2pPr marL="609038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2pPr>
            <a:lvl3pPr marL="1218119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3pPr>
            <a:lvl4pPr marL="1827171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623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527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431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3381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243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16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06/11/2021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16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16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545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6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06/11/2021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6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562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4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16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06/11/2021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16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16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45761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3" cy="823912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038" indent="0">
              <a:buNone/>
              <a:defRPr sz="2666" b="1"/>
            </a:lvl2pPr>
            <a:lvl3pPr marL="1218119" indent="0">
              <a:buNone/>
              <a:defRPr sz="2399" b="1"/>
            </a:lvl3pPr>
            <a:lvl4pPr marL="1827171" indent="0">
              <a:buNone/>
              <a:defRPr sz="2133" b="1"/>
            </a:lvl4pPr>
            <a:lvl5pPr marL="2436237" indent="0">
              <a:buNone/>
              <a:defRPr sz="2133" b="1"/>
            </a:lvl5pPr>
            <a:lvl6pPr marL="3045276" indent="0">
              <a:buNone/>
              <a:defRPr sz="2133" b="1"/>
            </a:lvl6pPr>
            <a:lvl7pPr marL="3654313" indent="0">
              <a:buNone/>
              <a:defRPr sz="2133" b="1"/>
            </a:lvl7pPr>
            <a:lvl8pPr marL="4263381" indent="0">
              <a:buNone/>
              <a:defRPr sz="2133" b="1"/>
            </a:lvl8pPr>
            <a:lvl9pPr marL="4872432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1" y="2505079"/>
            <a:ext cx="515644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6" y="1681163"/>
            <a:ext cx="5181838" cy="823912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038" indent="0">
              <a:buNone/>
              <a:defRPr sz="2666" b="1"/>
            </a:lvl2pPr>
            <a:lvl3pPr marL="1218119" indent="0">
              <a:buNone/>
              <a:defRPr sz="2399" b="1"/>
            </a:lvl3pPr>
            <a:lvl4pPr marL="1827171" indent="0">
              <a:buNone/>
              <a:defRPr sz="2133" b="1"/>
            </a:lvl4pPr>
            <a:lvl5pPr marL="2436237" indent="0">
              <a:buNone/>
              <a:defRPr sz="2133" b="1"/>
            </a:lvl5pPr>
            <a:lvl6pPr marL="3045276" indent="0">
              <a:buNone/>
              <a:defRPr sz="2133" b="1"/>
            </a:lvl6pPr>
            <a:lvl7pPr marL="3654313" indent="0">
              <a:buNone/>
              <a:defRPr sz="2133" b="1"/>
            </a:lvl7pPr>
            <a:lvl8pPr marL="4263381" indent="0">
              <a:buNone/>
              <a:defRPr sz="2133" b="1"/>
            </a:lvl8pPr>
            <a:lvl9pPr marL="4872432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6" y="2505079"/>
            <a:ext cx="518183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16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06/11/2021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16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16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91497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16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06/11/2021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16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16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19078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16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06/11/2021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16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16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43402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3" y="457200"/>
            <a:ext cx="3931213" cy="1600200"/>
          </a:xfrm>
        </p:spPr>
        <p:txBody>
          <a:bodyPr anchor="b"/>
          <a:lstStyle>
            <a:lvl1pPr>
              <a:defRPr sz="426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60"/>
            <a:ext cx="6170593" cy="4873625"/>
          </a:xfrm>
        </p:spPr>
        <p:txBody>
          <a:bodyPr/>
          <a:lstStyle>
            <a:lvl1pPr>
              <a:defRPr sz="4266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3" y="2057403"/>
            <a:ext cx="3931213" cy="3811588"/>
          </a:xfrm>
        </p:spPr>
        <p:txBody>
          <a:bodyPr/>
          <a:lstStyle>
            <a:lvl1pPr marL="0" indent="0">
              <a:buNone/>
              <a:defRPr sz="2133"/>
            </a:lvl1pPr>
            <a:lvl2pPr marL="609038" indent="0">
              <a:buNone/>
              <a:defRPr sz="1866"/>
            </a:lvl2pPr>
            <a:lvl3pPr marL="1218119" indent="0">
              <a:buNone/>
              <a:defRPr sz="1600"/>
            </a:lvl3pPr>
            <a:lvl4pPr marL="1827171" indent="0">
              <a:buNone/>
              <a:defRPr sz="1333"/>
            </a:lvl4pPr>
            <a:lvl5pPr marL="2436237" indent="0">
              <a:buNone/>
              <a:defRPr sz="1333"/>
            </a:lvl5pPr>
            <a:lvl6pPr marL="3045276" indent="0">
              <a:buNone/>
              <a:defRPr sz="1333"/>
            </a:lvl6pPr>
            <a:lvl7pPr marL="3654313" indent="0">
              <a:buNone/>
              <a:defRPr sz="1333"/>
            </a:lvl7pPr>
            <a:lvl8pPr marL="4263381" indent="0">
              <a:buNone/>
              <a:defRPr sz="1333"/>
            </a:lvl8pPr>
            <a:lvl9pPr marL="4872432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16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06/11/2021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16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16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1453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3" y="457200"/>
            <a:ext cx="3931213" cy="1600200"/>
          </a:xfrm>
        </p:spPr>
        <p:txBody>
          <a:bodyPr anchor="b"/>
          <a:lstStyle>
            <a:lvl1pPr>
              <a:defRPr sz="426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460"/>
            <a:ext cx="6170593" cy="4873625"/>
          </a:xfrm>
        </p:spPr>
        <p:txBody>
          <a:bodyPr anchor="t"/>
          <a:lstStyle>
            <a:lvl1pPr marL="0" indent="0">
              <a:buNone/>
              <a:defRPr sz="4266"/>
            </a:lvl1pPr>
            <a:lvl2pPr marL="609038" indent="0">
              <a:buNone/>
              <a:defRPr sz="3732"/>
            </a:lvl2pPr>
            <a:lvl3pPr marL="1218119" indent="0">
              <a:buNone/>
              <a:defRPr sz="3199"/>
            </a:lvl3pPr>
            <a:lvl4pPr marL="1827171" indent="0">
              <a:buNone/>
              <a:defRPr sz="2666"/>
            </a:lvl4pPr>
            <a:lvl5pPr marL="2436237" indent="0">
              <a:buNone/>
              <a:defRPr sz="2666"/>
            </a:lvl5pPr>
            <a:lvl6pPr marL="3045276" indent="0">
              <a:buNone/>
              <a:defRPr sz="2666"/>
            </a:lvl6pPr>
            <a:lvl7pPr marL="3654313" indent="0">
              <a:buNone/>
              <a:defRPr sz="2666"/>
            </a:lvl7pPr>
            <a:lvl8pPr marL="4263381" indent="0">
              <a:buNone/>
              <a:defRPr sz="2666"/>
            </a:lvl8pPr>
            <a:lvl9pPr marL="4872432" indent="0">
              <a:buNone/>
              <a:defRPr sz="266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3" y="2057403"/>
            <a:ext cx="3931213" cy="3811588"/>
          </a:xfrm>
        </p:spPr>
        <p:txBody>
          <a:bodyPr/>
          <a:lstStyle>
            <a:lvl1pPr marL="0" indent="0">
              <a:buNone/>
              <a:defRPr sz="2133"/>
            </a:lvl1pPr>
            <a:lvl2pPr marL="609038" indent="0">
              <a:buNone/>
              <a:defRPr sz="1866"/>
            </a:lvl2pPr>
            <a:lvl3pPr marL="1218119" indent="0">
              <a:buNone/>
              <a:defRPr sz="1600"/>
            </a:lvl3pPr>
            <a:lvl4pPr marL="1827171" indent="0">
              <a:buNone/>
              <a:defRPr sz="1333"/>
            </a:lvl4pPr>
            <a:lvl5pPr marL="2436237" indent="0">
              <a:buNone/>
              <a:defRPr sz="1333"/>
            </a:lvl5pPr>
            <a:lvl6pPr marL="3045276" indent="0">
              <a:buNone/>
              <a:defRPr sz="1333"/>
            </a:lvl6pPr>
            <a:lvl7pPr marL="3654313" indent="0">
              <a:buNone/>
              <a:defRPr sz="1333"/>
            </a:lvl7pPr>
            <a:lvl8pPr marL="4263381" indent="0">
              <a:buNone/>
              <a:defRPr sz="1333"/>
            </a:lvl8pPr>
            <a:lvl9pPr marL="4872432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16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06/11/2021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16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16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23652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16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06/11/2021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16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16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57778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30" y="365157"/>
            <a:ext cx="262821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5" y="365157"/>
            <a:ext cx="7732286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16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06/11/2021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16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16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12854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52927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654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slideLayout" Target="../slideLayouts/slideLayout100.xml"/><Relationship Id="rId7" Type="http://schemas.openxmlformats.org/officeDocument/2006/relationships/theme" Target="../theme/theme12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8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ags" Target="../tags/tag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109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8" r:id="rId1"/>
    <p:sldLayoutId id="2147484319" r:id="rId2"/>
    <p:sldLayoutId id="2147484320" r:id="rId3"/>
    <p:sldLayoutId id="2147484321" r:id="rId4"/>
    <p:sldLayoutId id="2147484322" r:id="rId5"/>
  </p:sldLayoutIdLs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8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2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5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2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5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2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"/>
            <a:ext cx="12188825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CA2EA27-4019-4E8D-97CB-537B460AAE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89"/>
          <a:stretch/>
        </p:blipFill>
        <p:spPr>
          <a:xfrm>
            <a:off x="0" y="4984470"/>
            <a:ext cx="12188825" cy="187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6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4" r:id="rId1"/>
    <p:sldLayoutId id="2147484535" r:id="rId2"/>
    <p:sldLayoutId id="2147484536" r:id="rId3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vert="horz" lIns="92592" tIns="46296" rIns="92592" bIns="4629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horz" lIns="92592" tIns="46296" rIns="92592" bIns="46296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</p:spPr>
        <p:txBody>
          <a:bodyPr vert="horz" lIns="92592" tIns="46296" rIns="92592" bIns="4629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9068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90684"/>
              <a:t>06/11/2021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</p:spPr>
        <p:txBody>
          <a:bodyPr vert="horz" lIns="92592" tIns="46296" rIns="92592" bIns="4629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906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9" y="6356352"/>
            <a:ext cx="2742486" cy="365125"/>
          </a:xfrm>
          <a:prstGeom prst="rect">
            <a:avLst/>
          </a:prstGeom>
        </p:spPr>
        <p:txBody>
          <a:bodyPr vert="horz" lIns="92592" tIns="46296" rIns="92592" bIns="4629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9068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906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63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1" r:id="rId1"/>
    <p:sldLayoutId id="2147484562" r:id="rId2"/>
    <p:sldLayoutId id="2147484563" r:id="rId3"/>
    <p:sldLayoutId id="2147484564" r:id="rId4"/>
    <p:sldLayoutId id="2147484565" r:id="rId5"/>
    <p:sldLayoutId id="2147484566" r:id="rId6"/>
    <p:sldLayoutId id="2147484567" r:id="rId7"/>
    <p:sldLayoutId id="2147484568" r:id="rId8"/>
    <p:sldLayoutId id="2147484569" r:id="rId9"/>
    <p:sldLayoutId id="2147484570" r:id="rId10"/>
    <p:sldLayoutId id="2147484571" r:id="rId11"/>
  </p:sldLayoutIdLst>
  <p:txStyles>
    <p:titleStyle>
      <a:lvl1pPr algn="l" defTabSz="1218119" rtl="0" eaLnBrk="1" latinLnBrk="0" hangingPunct="1">
        <a:lnSpc>
          <a:spcPct val="90000"/>
        </a:lnSpc>
        <a:spcBef>
          <a:spcPct val="0"/>
        </a:spcBef>
        <a:buNone/>
        <a:defRPr sz="5865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519" indent="-304519" algn="l" defTabSz="1218119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913586" indent="-304519" algn="l" defTabSz="1218119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199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2638" indent="-304519" algn="l" defTabSz="1218119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3pPr>
      <a:lvl4pPr marL="2131690" indent="-304519" algn="l" defTabSz="1218119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740757" indent="-304519" algn="l" defTabSz="1218119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349794" indent="-304519" algn="l" defTabSz="1218119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958862" indent="-304519" algn="l" defTabSz="1218119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567914" indent="-304519" algn="l" defTabSz="1218119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5176965" indent="-304519" algn="l" defTabSz="1218119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11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038" algn="l" defTabSz="121811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119" algn="l" defTabSz="121811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7171" algn="l" defTabSz="121811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6237" algn="l" defTabSz="121811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5276" algn="l" defTabSz="121811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4313" algn="l" defTabSz="121811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3381" algn="l" defTabSz="121811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2432" algn="l" defTabSz="121811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C6F68D4-F725-4BA0-99F3-5B712BD327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5175" t="21226" r="5175" b="11481"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580177B-8F3A-4EBA-ABD0-D8545843DA50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FFEA54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</p:spTree>
    <p:extLst>
      <p:ext uri="{BB962C8B-B14F-4D97-AF65-F5344CB8AC3E}">
        <p14:creationId xmlns:p14="http://schemas.microsoft.com/office/powerpoint/2010/main" val="2596860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7" r:id="rId1"/>
    <p:sldLayoutId id="2147484578" r:id="rId2"/>
    <p:sldLayoutId id="2147484579" r:id="rId3"/>
    <p:sldLayoutId id="2147484580" r:id="rId4"/>
    <p:sldLayoutId id="2147484581" r:id="rId5"/>
    <p:sldLayoutId id="2147484582" r:id="rId6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457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4" r:id="rId1"/>
    <p:sldLayoutId id="2147484585" r:id="rId2"/>
    <p:sldLayoutId id="2147484586" r:id="rId3"/>
    <p:sldLayoutId id="2147484587" r:id="rId4"/>
    <p:sldLayoutId id="2147484588" r:id="rId5"/>
    <p:sldLayoutId id="2147484589" r:id="rId6"/>
    <p:sldLayoutId id="2147484590" r:id="rId7"/>
    <p:sldLayoutId id="2147484591" r:id="rId8"/>
    <p:sldLayoutId id="2147484592" r:id="rId9"/>
    <p:sldLayoutId id="2147484593" r:id="rId10"/>
    <p:sldLayoutId id="214748459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83"/>
            <a:ext cx="2742486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6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06/11/2021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83"/>
            <a:ext cx="4113728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83"/>
            <a:ext cx="2742486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6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516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29" r:id="rId6"/>
    <p:sldLayoutId id="2147484330" r:id="rId7"/>
    <p:sldLayoutId id="2147484331" r:id="rId8"/>
    <p:sldLayoutId id="2147484332" r:id="rId9"/>
    <p:sldLayoutId id="2147484333" r:id="rId10"/>
    <p:sldLayoutId id="2147484334" r:id="rId11"/>
    <p:sldLayoutId id="2147484335" r:id="rId12"/>
  </p:sldLayoutIdLst>
  <p:txStyles>
    <p:titleStyle>
      <a:lvl1pPr algn="l" defTabSz="913944" rtl="0" eaLnBrk="1" latinLnBrk="0" hangingPunct="1">
        <a:lnSpc>
          <a:spcPct val="90000"/>
        </a:lnSpc>
        <a:spcBef>
          <a:spcPct val="0"/>
        </a:spcBef>
        <a:buNone/>
        <a:defRPr sz="4399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88" indent="-228488" algn="l" defTabSz="91394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464" indent="-228488" algn="l" defTabSz="9139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1" indent="-228488" algn="l" defTabSz="9139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88" algn="l" defTabSz="9139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370" indent="-228488" algn="l" defTabSz="9139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4" indent="-228488" algn="l" defTabSz="9139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317" indent="-228488" algn="l" defTabSz="9139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289" indent="-228488" algn="l" defTabSz="9139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264" indent="-228488" algn="l" defTabSz="9139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44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70" algn="l" defTabSz="913944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2pPr>
      <a:lvl3pPr marL="913944" algn="l" defTabSz="913944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917" algn="l" defTabSz="913944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888" algn="l" defTabSz="913944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864" algn="l" defTabSz="913944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1" algn="l" defTabSz="913944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4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770" algn="l" defTabSz="913944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81" y="274638"/>
            <a:ext cx="10969943" cy="1143000"/>
          </a:xfrm>
          <a:prstGeom prst="rect">
            <a:avLst/>
          </a:prstGeom>
        </p:spPr>
        <p:txBody>
          <a:bodyPr vert="horz" lIns="91427" tIns="45714" rIns="91427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81" y="1600216"/>
            <a:ext cx="10969943" cy="4525963"/>
          </a:xfrm>
          <a:prstGeom prst="rect">
            <a:avLst/>
          </a:prstGeom>
        </p:spPr>
        <p:txBody>
          <a:bodyPr vert="horz" lIns="91427" tIns="45714" rIns="91427" bIns="45714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4" y="6356514"/>
            <a:ext cx="2844059" cy="365125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6"/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06/11/2021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55" y="6356514"/>
            <a:ext cx="3859795" cy="365125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63" y="6356514"/>
            <a:ext cx="2844059" cy="365125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6"/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314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4" r:id="rId1"/>
    <p:sldLayoutId id="2147484375" r:id="rId2"/>
    <p:sldLayoutId id="2147484376" r:id="rId3"/>
    <p:sldLayoutId id="2147484377" r:id="rId4"/>
    <p:sldLayoutId id="2147484378" r:id="rId5"/>
    <p:sldLayoutId id="2147484379" r:id="rId6"/>
    <p:sldLayoutId id="2147484380" r:id="rId7"/>
    <p:sldLayoutId id="2147484381" r:id="rId8"/>
    <p:sldLayoutId id="2147484382" r:id="rId9"/>
    <p:sldLayoutId id="2147484383" r:id="rId10"/>
    <p:sldLayoutId id="2147484384" r:id="rId11"/>
  </p:sldLayoutIdLst>
  <p:txStyles>
    <p:titleStyle>
      <a:lvl1pPr algn="ctr" defTabSz="91427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4" indent="-342854" algn="l" defTabSz="91427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0" indent="-285712" algn="l" defTabSz="91427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4" indent="-228568" algn="l" defTabSz="91427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83" indent="-228568" algn="l" defTabSz="91427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21" indent="-228568" algn="l" defTabSz="91427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60" indent="-228568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97" indent="-228568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36" indent="-228568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4" indent="-228568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9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5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2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2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9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7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91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491"/>
              <a:t>2021/11/6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9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91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49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143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1" r:id="rId1"/>
    <p:sldLayoutId id="2147484412" r:id="rId2"/>
    <p:sldLayoutId id="2147484413" r:id="rId3"/>
    <p:sldLayoutId id="2147484414" r:id="rId4"/>
    <p:sldLayoutId id="2147484415" r:id="rId5"/>
    <p:sldLayoutId id="2147484416" r:id="rId6"/>
    <p:sldLayoutId id="2147484417" r:id="rId7"/>
    <p:sldLayoutId id="2147484418" r:id="rId8"/>
    <p:sldLayoutId id="2147484419" r:id="rId9"/>
    <p:sldLayoutId id="2147484420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491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34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34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34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34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34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34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34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34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34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49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349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349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349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349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349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349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349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349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vert="horz" lIns="91436" tIns="45719" rIns="91436" bIns="4571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horz" lIns="91436" tIns="45719" rIns="91436" bIns="4571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7982" y="6356388"/>
            <a:ext cx="2742486" cy="365125"/>
          </a:xfrm>
          <a:prstGeom prst="rect">
            <a:avLst/>
          </a:prstGeom>
        </p:spPr>
        <p:txBody>
          <a:bodyPr vert="horz" lIns="91436" tIns="45719" rIns="91436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7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87"/>
              <a:t>2021/11/6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7549" y="6356388"/>
            <a:ext cx="4113728" cy="365125"/>
          </a:xfrm>
          <a:prstGeom prst="rect">
            <a:avLst/>
          </a:prstGeom>
        </p:spPr>
        <p:txBody>
          <a:bodyPr vert="horz" lIns="91436" tIns="45719" rIns="91436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8357" y="6356388"/>
            <a:ext cx="2742486" cy="365125"/>
          </a:xfrm>
          <a:prstGeom prst="rect">
            <a:avLst/>
          </a:prstGeom>
        </p:spPr>
        <p:txBody>
          <a:bodyPr vert="horz" lIns="91436" tIns="45719" rIns="91436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7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8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5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2" r:id="rId1"/>
    <p:sldLayoutId id="2147484423" r:id="rId2"/>
    <p:sldLayoutId id="2147484424" r:id="rId3"/>
    <p:sldLayoutId id="2147484425" r:id="rId4"/>
    <p:sldLayoutId id="2147484426" r:id="rId5"/>
    <p:sldLayoutId id="2147484427" r:id="rId6"/>
    <p:sldLayoutId id="2147484428" r:id="rId7"/>
    <p:sldLayoutId id="2147484429" r:id="rId8"/>
    <p:sldLayoutId id="2147484430" r:id="rId9"/>
    <p:sldLayoutId id="2147484431" r:id="rId10"/>
    <p:sldLayoutId id="21474844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l" defTabSz="91408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2" indent="-228522" algn="l" defTabSz="91408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66" indent="-228522" algn="l" defTabSz="9140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09" indent="-228522" algn="l" defTabSz="9140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53" indent="-228522" algn="l" defTabSz="9140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698" indent="-228522" algn="l" defTabSz="9140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41" indent="-228522" algn="l" defTabSz="9140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784" indent="-228522" algn="l" defTabSz="9140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28" indent="-228522" algn="l" defTabSz="9140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872" indent="-228522" algn="l" defTabSz="9140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08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44" algn="l" defTabSz="91408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2pPr>
      <a:lvl3pPr marL="914087" algn="l" defTabSz="91408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32" algn="l" defTabSz="91408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175" algn="l" defTabSz="91408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19" algn="l" defTabSz="91408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262" algn="l" defTabSz="91408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07" algn="l" defTabSz="91408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351" algn="l" defTabSz="91408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CDF8A-D63E-4C76-907D-14E0621C443D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1"/>
          <a:stretch/>
        </p:blipFill>
        <p:spPr>
          <a:xfrm>
            <a:off x="0" y="-19050"/>
            <a:ext cx="12188825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03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8" r:id="rId1"/>
    <p:sldLayoutId id="2147484459" r:id="rId2"/>
    <p:sldLayoutId id="2147484460" r:id="rId3"/>
    <p:sldLayoutId id="2147484461" r:id="rId4"/>
    <p:sldLayoutId id="2147484462" r:id="rId5"/>
    <p:sldLayoutId id="2147484463" r:id="rId6"/>
    <p:sldLayoutId id="2147484464" r:id="rId7"/>
    <p:sldLayoutId id="2147484465" r:id="rId8"/>
    <p:sldLayoutId id="2147484466" r:id="rId9"/>
    <p:sldLayoutId id="2147484467" r:id="rId10"/>
    <p:sldLayoutId id="2147484468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2021/11/6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</p:spTree>
    <p:extLst>
      <p:ext uri="{BB962C8B-B14F-4D97-AF65-F5344CB8AC3E}">
        <p14:creationId xmlns:p14="http://schemas.microsoft.com/office/powerpoint/2010/main" val="786797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4" r:id="rId1"/>
    <p:sldLayoutId id="2147484485" r:id="rId2"/>
    <p:sldLayoutId id="2147484486" r:id="rId3"/>
    <p:sldLayoutId id="2147484487" r:id="rId4"/>
    <p:sldLayoutId id="2147484488" r:id="rId5"/>
    <p:sldLayoutId id="2147484489" r:id="rId6"/>
    <p:sldLayoutId id="2147484490" r:id="rId7"/>
    <p:sldLayoutId id="2147484491" r:id="rId8"/>
    <p:sldLayoutId id="2147484492" r:id="rId9"/>
    <p:sldLayoutId id="2147484493" r:id="rId10"/>
  </p:sldLayoutIdLst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67AB425-1075-4A0D-BF0B-85EC5C51D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E798F68-5926-4C5E-9072-DFB3B0F5A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AD531E-9030-437A-9CCC-54F6432E54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39932-0A76-4728-8065-3E1CF7907D5E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CFE4D0-DF79-4C2C-9048-E0C6C07A0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F8C8E4-19E6-4178-B031-2F104AB1F3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3730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9" r:id="rId1"/>
    <p:sldLayoutId id="2147484520" r:id="rId2"/>
    <p:sldLayoutId id="2147484521" r:id="rId3"/>
    <p:sldLayoutId id="2147484522" r:id="rId4"/>
    <p:sldLayoutId id="2147484523" r:id="rId5"/>
    <p:sldLayoutId id="2147484524" r:id="rId6"/>
    <p:sldLayoutId id="2147484525" r:id="rId7"/>
    <p:sldLayoutId id="2147484526" r:id="rId8"/>
    <p:sldLayoutId id="2147484527" r:id="rId9"/>
    <p:sldLayoutId id="2147484528" r:id="rId10"/>
    <p:sldLayoutId id="214748452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" y="1"/>
            <a:ext cx="1218815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0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1" r:id="rId1"/>
    <p:sldLayoutId id="2147484532" r:id="rId2"/>
  </p:sldLayoutIdLst>
  <p:txStyles>
    <p:titleStyle>
      <a:lvl1pPr algn="l" defTabSz="866832" rtl="0" eaLnBrk="1" latinLnBrk="0" hangingPunct="1">
        <a:lnSpc>
          <a:spcPct val="90000"/>
        </a:lnSpc>
        <a:spcBef>
          <a:spcPct val="0"/>
        </a:spcBef>
        <a:buNone/>
        <a:defRPr sz="41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09" indent="-216709" algn="l" defTabSz="866832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4" kern="1200">
          <a:solidFill>
            <a:schemeClr val="tx1"/>
          </a:solidFill>
          <a:latin typeface="+mn-lt"/>
          <a:ea typeface="+mn-ea"/>
          <a:cs typeface="+mn-cs"/>
        </a:defRPr>
      </a:lvl1pPr>
      <a:lvl2pPr marL="650125" indent="-216709" algn="l" defTabSz="866832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539" indent="-216709" algn="l" defTabSz="866832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6956" indent="-216709" algn="l" defTabSz="866832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4pPr>
      <a:lvl5pPr marL="1950372" indent="-216709" algn="l" defTabSz="866832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5pPr>
      <a:lvl6pPr marL="2383787" indent="-216709" algn="l" defTabSz="866832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6pPr>
      <a:lvl7pPr marL="2817204" indent="-216709" algn="l" defTabSz="866832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7pPr>
      <a:lvl8pPr marL="3250620" indent="-216709" algn="l" defTabSz="866832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8pPr>
      <a:lvl9pPr marL="3684036" indent="-216709" algn="l" defTabSz="866832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832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1pPr>
      <a:lvl2pPr marL="433417" algn="l" defTabSz="866832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2pPr>
      <a:lvl3pPr marL="866832" algn="l" defTabSz="866832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3pPr>
      <a:lvl4pPr marL="1300248" algn="l" defTabSz="866832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4pPr>
      <a:lvl5pPr marL="1733665" algn="l" defTabSz="866832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5pPr>
      <a:lvl6pPr marL="2167080" algn="l" defTabSz="866832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6pPr>
      <a:lvl7pPr marL="2600496" algn="l" defTabSz="866832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7pPr>
      <a:lvl8pPr marL="3033912" algn="l" defTabSz="866832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8pPr>
      <a:lvl9pPr marL="3467329" algn="l" defTabSz="866832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7.png"/><Relationship Id="rId7" Type="http://schemas.openxmlformats.org/officeDocument/2006/relationships/slide" Target="slide8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5.xml"/><Relationship Id="rId6" Type="http://schemas.microsoft.com/office/2007/relationships/hdphoto" Target="../media/hdphoto10.wdp"/><Relationship Id="rId11" Type="http://schemas.microsoft.com/office/2007/relationships/hdphoto" Target="../media/hdphoto29.wdp"/><Relationship Id="rId5" Type="http://schemas.openxmlformats.org/officeDocument/2006/relationships/image" Target="../media/image50.png"/><Relationship Id="rId10" Type="http://schemas.openxmlformats.org/officeDocument/2006/relationships/image" Target="../media/image71.png"/><Relationship Id="rId4" Type="http://schemas.microsoft.com/office/2007/relationships/hdphoto" Target="../media/hdphoto26.wdp"/><Relationship Id="rId9" Type="http://schemas.microsoft.com/office/2007/relationships/hdphoto" Target="../media/hdphoto28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slide" Target="slide8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5.xml"/><Relationship Id="rId6" Type="http://schemas.microsoft.com/office/2007/relationships/hdphoto" Target="../media/hdphoto10.wdp"/><Relationship Id="rId11" Type="http://schemas.microsoft.com/office/2007/relationships/hdphoto" Target="../media/hdphoto31.wdp"/><Relationship Id="rId5" Type="http://schemas.openxmlformats.org/officeDocument/2006/relationships/image" Target="../media/image50.png"/><Relationship Id="rId10" Type="http://schemas.openxmlformats.org/officeDocument/2006/relationships/image" Target="../media/image73.png"/><Relationship Id="rId4" Type="http://schemas.microsoft.com/office/2007/relationships/hdphoto" Target="../media/hdphoto26.wdp"/><Relationship Id="rId9" Type="http://schemas.microsoft.com/office/2007/relationships/hdphoto" Target="../media/hdphoto30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7.png"/><Relationship Id="rId7" Type="http://schemas.openxmlformats.org/officeDocument/2006/relationships/slide" Target="slide8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5.xml"/><Relationship Id="rId6" Type="http://schemas.microsoft.com/office/2007/relationships/hdphoto" Target="../media/hdphoto10.wdp"/><Relationship Id="rId11" Type="http://schemas.microsoft.com/office/2007/relationships/hdphoto" Target="../media/hdphoto33.wdp"/><Relationship Id="rId5" Type="http://schemas.openxmlformats.org/officeDocument/2006/relationships/image" Target="../media/image50.png"/><Relationship Id="rId10" Type="http://schemas.openxmlformats.org/officeDocument/2006/relationships/image" Target="../media/image75.png"/><Relationship Id="rId4" Type="http://schemas.microsoft.com/office/2007/relationships/hdphoto" Target="../media/hdphoto26.wdp"/><Relationship Id="rId9" Type="http://schemas.microsoft.com/office/2007/relationships/hdphoto" Target="../media/hdphoto3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67.png"/><Relationship Id="rId7" Type="http://schemas.openxmlformats.org/officeDocument/2006/relationships/slide" Target="slide8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5.xml"/><Relationship Id="rId6" Type="http://schemas.microsoft.com/office/2007/relationships/hdphoto" Target="../media/hdphoto10.wdp"/><Relationship Id="rId11" Type="http://schemas.microsoft.com/office/2007/relationships/hdphoto" Target="../media/hdphoto35.wdp"/><Relationship Id="rId5" Type="http://schemas.openxmlformats.org/officeDocument/2006/relationships/image" Target="../media/image50.png"/><Relationship Id="rId10" Type="http://schemas.openxmlformats.org/officeDocument/2006/relationships/image" Target="../media/image77.png"/><Relationship Id="rId4" Type="http://schemas.microsoft.com/office/2007/relationships/hdphoto" Target="../media/hdphoto26.wdp"/><Relationship Id="rId9" Type="http://schemas.microsoft.com/office/2007/relationships/hdphoto" Target="../media/hdphoto3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81.emf"/><Relationship Id="rId5" Type="http://schemas.openxmlformats.org/officeDocument/2006/relationships/image" Target="../media/image80.emf"/><Relationship Id="rId4" Type="http://schemas.openxmlformats.org/officeDocument/2006/relationships/image" Target="../media/image7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13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5.wdp"/><Relationship Id="rId3" Type="http://schemas.openxmlformats.org/officeDocument/2006/relationships/notesSlide" Target="../notesSlides/notesSlide2.xml"/><Relationship Id="rId7" Type="http://schemas.microsoft.com/office/2007/relationships/hdphoto" Target="../media/hdphoto2.wdp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11" Type="http://schemas.microsoft.com/office/2007/relationships/hdphoto" Target="../media/hdphoto4.wdp"/><Relationship Id="rId5" Type="http://schemas.openxmlformats.org/officeDocument/2006/relationships/image" Target="../media/image18.png"/><Relationship Id="rId15" Type="http://schemas.microsoft.com/office/2007/relationships/hdphoto" Target="../media/hdphoto6.wdp"/><Relationship Id="rId10" Type="http://schemas.openxmlformats.org/officeDocument/2006/relationships/image" Target="../media/image21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0.xml"/><Relationship Id="rId4" Type="http://schemas.microsoft.com/office/2007/relationships/hdphoto" Target="../media/hdphoto3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13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5.xml"/><Relationship Id="rId7" Type="http://schemas.openxmlformats.org/officeDocument/2006/relationships/image" Target="../media/image4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5" Type="http://schemas.openxmlformats.org/officeDocument/2006/relationships/slide" Target="slide8.xml"/><Relationship Id="rId4" Type="http://schemas.openxmlformats.org/officeDocument/2006/relationships/image" Target="../media/image43.jp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slide" Target="slide13.xml"/><Relationship Id="rId18" Type="http://schemas.openxmlformats.org/officeDocument/2006/relationships/image" Target="../media/image51.png"/><Relationship Id="rId26" Type="http://schemas.openxmlformats.org/officeDocument/2006/relationships/image" Target="../media/image53.png"/><Relationship Id="rId39" Type="http://schemas.microsoft.com/office/2007/relationships/hdphoto" Target="../media/hdphoto6.wdp"/><Relationship Id="rId21" Type="http://schemas.microsoft.com/office/2007/relationships/hdphoto" Target="../media/hdphoto3.wdp"/><Relationship Id="rId34" Type="http://schemas.openxmlformats.org/officeDocument/2006/relationships/image" Target="../media/image57.png"/><Relationship Id="rId42" Type="http://schemas.openxmlformats.org/officeDocument/2006/relationships/image" Target="../media/image59.png"/><Relationship Id="rId47" Type="http://schemas.microsoft.com/office/2007/relationships/hdphoto" Target="../media/hdphoto21.wdp"/><Relationship Id="rId50" Type="http://schemas.openxmlformats.org/officeDocument/2006/relationships/image" Target="../media/image63.png"/><Relationship Id="rId55" Type="http://schemas.microsoft.com/office/2007/relationships/hdphoto" Target="../media/hdphoto25.wdp"/><Relationship Id="rId7" Type="http://schemas.microsoft.com/office/2007/relationships/hdphoto" Target="../media/hdphoto9.wdp"/><Relationship Id="rId2" Type="http://schemas.openxmlformats.org/officeDocument/2006/relationships/image" Target="../media/image46.png"/><Relationship Id="rId16" Type="http://schemas.openxmlformats.org/officeDocument/2006/relationships/image" Target="../media/image50.png"/><Relationship Id="rId29" Type="http://schemas.microsoft.com/office/2007/relationships/hdphoto" Target="../media/hdphoto14.wdp"/><Relationship Id="rId11" Type="http://schemas.openxmlformats.org/officeDocument/2006/relationships/slide" Target="slide10.xml"/><Relationship Id="rId24" Type="http://schemas.openxmlformats.org/officeDocument/2006/relationships/image" Target="../media/image21.png"/><Relationship Id="rId32" Type="http://schemas.openxmlformats.org/officeDocument/2006/relationships/image" Target="../media/image56.png"/><Relationship Id="rId37" Type="http://schemas.microsoft.com/office/2007/relationships/hdphoto" Target="../media/hdphoto5.wdp"/><Relationship Id="rId40" Type="http://schemas.openxmlformats.org/officeDocument/2006/relationships/image" Target="../media/image58.png"/><Relationship Id="rId45" Type="http://schemas.microsoft.com/office/2007/relationships/hdphoto" Target="../media/hdphoto20.wdp"/><Relationship Id="rId53" Type="http://schemas.microsoft.com/office/2007/relationships/hdphoto" Target="../media/hdphoto24.wdp"/><Relationship Id="rId5" Type="http://schemas.microsoft.com/office/2007/relationships/hdphoto" Target="../media/hdphoto8.wdp"/><Relationship Id="rId10" Type="http://schemas.openxmlformats.org/officeDocument/2006/relationships/slide" Target="slide12.xml"/><Relationship Id="rId19" Type="http://schemas.microsoft.com/office/2007/relationships/hdphoto" Target="../media/hdphoto11.wdp"/><Relationship Id="rId31" Type="http://schemas.microsoft.com/office/2007/relationships/hdphoto" Target="../media/hdphoto15.wdp"/><Relationship Id="rId44" Type="http://schemas.openxmlformats.org/officeDocument/2006/relationships/image" Target="../media/image60.png"/><Relationship Id="rId52" Type="http://schemas.openxmlformats.org/officeDocument/2006/relationships/image" Target="../media/image64.png"/><Relationship Id="rId4" Type="http://schemas.openxmlformats.org/officeDocument/2006/relationships/image" Target="../media/image47.png"/><Relationship Id="rId9" Type="http://schemas.openxmlformats.org/officeDocument/2006/relationships/slide" Target="slide11.xml"/><Relationship Id="rId14" Type="http://schemas.openxmlformats.org/officeDocument/2006/relationships/image" Target="../media/image19.png"/><Relationship Id="rId22" Type="http://schemas.openxmlformats.org/officeDocument/2006/relationships/image" Target="../media/image52.png"/><Relationship Id="rId27" Type="http://schemas.microsoft.com/office/2007/relationships/hdphoto" Target="../media/hdphoto13.wdp"/><Relationship Id="rId30" Type="http://schemas.openxmlformats.org/officeDocument/2006/relationships/image" Target="../media/image55.png"/><Relationship Id="rId35" Type="http://schemas.microsoft.com/office/2007/relationships/hdphoto" Target="../media/hdphoto17.wdp"/><Relationship Id="rId43" Type="http://schemas.microsoft.com/office/2007/relationships/hdphoto" Target="../media/hdphoto19.wdp"/><Relationship Id="rId48" Type="http://schemas.openxmlformats.org/officeDocument/2006/relationships/image" Target="../media/image62.png"/><Relationship Id="rId56" Type="http://schemas.openxmlformats.org/officeDocument/2006/relationships/slide" Target="slide14.xml"/><Relationship Id="rId8" Type="http://schemas.openxmlformats.org/officeDocument/2006/relationships/slide" Target="slide9.xml"/><Relationship Id="rId51" Type="http://schemas.microsoft.com/office/2007/relationships/hdphoto" Target="../media/hdphoto23.wdp"/><Relationship Id="rId3" Type="http://schemas.microsoft.com/office/2007/relationships/hdphoto" Target="../media/hdphoto7.wdp"/><Relationship Id="rId12" Type="http://schemas.openxmlformats.org/officeDocument/2006/relationships/image" Target="../media/image49.gif"/><Relationship Id="rId17" Type="http://schemas.microsoft.com/office/2007/relationships/hdphoto" Target="../media/hdphoto10.wdp"/><Relationship Id="rId25" Type="http://schemas.microsoft.com/office/2007/relationships/hdphoto" Target="../media/hdphoto4.wdp"/><Relationship Id="rId33" Type="http://schemas.microsoft.com/office/2007/relationships/hdphoto" Target="../media/hdphoto16.wdp"/><Relationship Id="rId38" Type="http://schemas.openxmlformats.org/officeDocument/2006/relationships/image" Target="../media/image23.png"/><Relationship Id="rId46" Type="http://schemas.openxmlformats.org/officeDocument/2006/relationships/image" Target="../media/image61.png"/><Relationship Id="rId20" Type="http://schemas.openxmlformats.org/officeDocument/2006/relationships/image" Target="../media/image20.png"/><Relationship Id="rId41" Type="http://schemas.microsoft.com/office/2007/relationships/hdphoto" Target="../media/hdphoto18.wdp"/><Relationship Id="rId54" Type="http://schemas.openxmlformats.org/officeDocument/2006/relationships/image" Target="../media/image65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48.png"/><Relationship Id="rId15" Type="http://schemas.microsoft.com/office/2007/relationships/hdphoto" Target="../media/hdphoto2.wdp"/><Relationship Id="rId23" Type="http://schemas.microsoft.com/office/2007/relationships/hdphoto" Target="../media/hdphoto12.wdp"/><Relationship Id="rId28" Type="http://schemas.openxmlformats.org/officeDocument/2006/relationships/image" Target="../media/image54.png"/><Relationship Id="rId36" Type="http://schemas.openxmlformats.org/officeDocument/2006/relationships/image" Target="../media/image22.png"/><Relationship Id="rId49" Type="http://schemas.microsoft.com/office/2007/relationships/hdphoto" Target="../media/hdphoto2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7.png"/><Relationship Id="rId7" Type="http://schemas.openxmlformats.org/officeDocument/2006/relationships/slide" Target="slide8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5.xml"/><Relationship Id="rId6" Type="http://schemas.microsoft.com/office/2007/relationships/hdphoto" Target="../media/hdphoto10.wdp"/><Relationship Id="rId5" Type="http://schemas.openxmlformats.org/officeDocument/2006/relationships/image" Target="../media/image50.png"/><Relationship Id="rId10" Type="http://schemas.openxmlformats.org/officeDocument/2006/relationships/image" Target="../media/image69.gif"/><Relationship Id="rId4" Type="http://schemas.microsoft.com/office/2007/relationships/hdphoto" Target="../media/hdphoto26.wdp"/><Relationship Id="rId9" Type="http://schemas.microsoft.com/office/2007/relationships/hdphoto" Target="../media/hdphoto2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Green nature border with grass and flower Vector Image">
            <a:extLst>
              <a:ext uri="{FF2B5EF4-FFF2-40B4-BE49-F238E27FC236}">
                <a16:creationId xmlns:a16="http://schemas.microsoft.com/office/drawing/2014/main" id="{4C0EB3FC-F9C6-4D58-AC45-A2032444E0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832"/>
          <a:stretch/>
        </p:blipFill>
        <p:spPr bwMode="auto">
          <a:xfrm>
            <a:off x="8279909" y="3482986"/>
            <a:ext cx="3847852" cy="334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Green nature border with grass and flowe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832"/>
          <a:stretch/>
        </p:blipFill>
        <p:spPr bwMode="auto">
          <a:xfrm>
            <a:off x="0" y="3524444"/>
            <a:ext cx="3847852" cy="334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39115" y="678080"/>
            <a:ext cx="11296885" cy="2094007"/>
          </a:xfrm>
          <a:prstGeom prst="rect">
            <a:avLst/>
          </a:prstGeom>
          <a:noFill/>
        </p:spPr>
        <p:txBody>
          <a:bodyPr wrap="square" lIns="123416" tIns="61708" rIns="123416" bIns="61708">
            <a:spAutoFit/>
          </a:bodyPr>
          <a:lstStyle/>
          <a:p>
            <a:pPr marL="0" marR="0" lvl="0" indent="0" algn="ctr" defTabSz="12180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99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2180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</a:t>
            </a:r>
          </a:p>
          <a:p>
            <a:pPr marL="0" marR="0" lvl="0" indent="0" algn="ctr" defTabSz="12180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CON ĐẾN VỚI TIẾT TNXH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09443" y="215035"/>
            <a:ext cx="8864182" cy="781083"/>
          </a:xfrm>
          <a:prstGeom prst="rect">
            <a:avLst/>
          </a:prstGeom>
          <a:noFill/>
        </p:spPr>
        <p:txBody>
          <a:bodyPr wrap="square" lIns="123416" tIns="61708" rIns="123416" bIns="61708" rtlCol="0">
            <a:spAutoFit/>
          </a:bodyPr>
          <a:lstStyle/>
          <a:p>
            <a:pPr marL="0" marR="0" lvl="0" indent="0" algn="l" defTabSz="1218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Trường</a:t>
            </a:r>
            <a:r>
              <a:rPr kumimoji="0" lang="en-US" sz="426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6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tiểu</a:t>
            </a:r>
            <a:r>
              <a:rPr kumimoji="0" lang="en-US" sz="426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6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học</a:t>
            </a:r>
            <a:r>
              <a:rPr kumimoji="0" lang="en-US" sz="426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6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426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6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Lập</a:t>
            </a:r>
            <a:r>
              <a:rPr kumimoji="0" lang="en-US" sz="426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Hạ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85250" y="2787068"/>
            <a:ext cx="5183225" cy="616935"/>
          </a:xfrm>
          <a:prstGeom prst="rect">
            <a:avLst/>
          </a:prstGeom>
          <a:noFill/>
        </p:spPr>
        <p:txBody>
          <a:bodyPr wrap="square" lIns="123416" tIns="61708" rIns="123416" bIns="61708" rtlCol="0">
            <a:spAutoFit/>
          </a:bodyPr>
          <a:lstStyle/>
          <a:p>
            <a:pPr marL="0" marR="0" lvl="0" indent="0" algn="l" defTabSz="1218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Giaùo</a:t>
            </a:r>
            <a:r>
              <a:rPr kumimoji="0" lang="en-US" sz="3199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199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vieân</a:t>
            </a:r>
            <a:r>
              <a:rPr kumimoji="0" lang="en-US" sz="3199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………….............</a:t>
            </a:r>
          </a:p>
        </p:txBody>
      </p:sp>
      <p:pic>
        <p:nvPicPr>
          <p:cNvPr id="1030" name="Picture 6" descr="Summer Wink Sticker by Cutie and the Feast for iOS &amp; Android | GIPHY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35" y="-60761"/>
            <a:ext cx="1846791" cy="184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088D12-02B3-4F8F-8AB9-CC3BC45A08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57"/>
          <a:stretch/>
        </p:blipFill>
        <p:spPr>
          <a:xfrm>
            <a:off x="3076790" y="1785922"/>
            <a:ext cx="6596743" cy="522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708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53843" y="463028"/>
            <a:ext cx="11697751" cy="639497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10908243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79605" y="811759"/>
            <a:ext cx="6251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vệ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tr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ờng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B22CA1-7DDB-4F09-9496-F4094C9CCD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52" b="90000" l="10000" r="90000">
                        <a14:foregroundMark x1="18900" y1="12593" x2="21100" y2="54722"/>
                        <a14:foregroundMark x1="21100" y1="54722" x2="32700" y2="57685"/>
                        <a14:foregroundMark x1="32700" y1="57685" x2="47400" y2="57685"/>
                        <a14:foregroundMark x1="47400" y1="57685" x2="57300" y2="57685"/>
                        <a14:foregroundMark x1="57300" y1="57685" x2="79400" y2="57685"/>
                        <a14:foregroundMark x1="23800" y1="9352" x2="63600" y2="10556"/>
                        <a14:foregroundMark x1="63600" y1="10556" x2="81600" y2="10185"/>
                        <a14:foregroundMark x1="68000" y1="55926" x2="77900" y2="56481"/>
                        <a14:foregroundMark x1="70000" y1="55185" x2="78700" y2="55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256" y="2499212"/>
            <a:ext cx="2939483" cy="3174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19CB49-FB9F-495E-B9C2-DAE7A2699A3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6900" y1="22593" x2="70100" y2="6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574" y="2012088"/>
            <a:ext cx="3841565" cy="414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2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53843" y="463028"/>
            <a:ext cx="11697751" cy="639497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10908243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79605" y="811759"/>
            <a:ext cx="6251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vệ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tr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ờng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9816C2-AC44-4066-A924-AA24E428BD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3700" y1="36574" x2="14412" y2="40065"/>
                        <a14:foregroundMark x1="19656" y1="50541" x2="21700" y2="52685"/>
                        <a14:foregroundMark x1="75900" y1="33796" x2="84000" y2="34907"/>
                        <a14:foregroundMark x1="85723" y1="41288" x2="85900" y2="41944"/>
                        <a14:foregroundMark x1="84000" y1="34907" x2="84616" y2="37188"/>
                        <a14:foregroundMark x1="13900" y1="43426" x2="14300" y2="44722"/>
                        <a14:backgroundMark x1="20500" y1="37963" x2="22000" y2="44722"/>
                        <a14:backgroundMark x1="78800" y1="39444" x2="76500" y2="48056"/>
                        <a14:backgroundMark x1="80200" y1="48426" x2="82800" y2="46944"/>
                        <a14:backgroundMark x1="76700" y1="50556" x2="82900" y2="46481"/>
                        <a14:backgroundMark x1="82900" y1="46481" x2="83000" y2="46389"/>
                        <a14:backgroundMark x1="74900" y1="51481" x2="81700" y2="46944"/>
                        <a14:backgroundMark x1="81700" y1="46944" x2="83800" y2="43981"/>
                        <a14:backgroundMark x1="82600" y1="44352" x2="74700" y2="51667"/>
                        <a14:backgroundMark x1="83000" y1="42963" x2="83000" y2="46019"/>
                        <a14:backgroundMark x1="83800" y1="42963" x2="85000" y2="43981"/>
                        <a14:backgroundMark x1="84600" y1="37963" x2="85500" y2="40000"/>
                        <a14:backgroundMark x1="84000" y1="37407" x2="85700" y2="41296"/>
                        <a14:backgroundMark x1="84600" y1="37222" x2="83800" y2="36852"/>
                        <a14:backgroundMark x1="74100" y1="51667" x2="74700" y2="51111"/>
                        <a14:backgroundMark x1="19100" y1="49907" x2="14562" y2="44655"/>
                        <a14:backgroundMark x1="14430" y1="43290" x2="14900" y2="39444"/>
                        <a14:backgroundMark x1="15758" y1="44346" x2="16100" y2="45833"/>
                        <a14:backgroundMark x1="15100" y1="41481" x2="15455" y2="43026"/>
                        <a14:backgroundMark x1="14700" y1="40000" x2="14900" y2="40741"/>
                        <a14:backgroundMark x1="19300" y1="49537" x2="20300" y2="49722"/>
                        <a14:backgroundMark x1="21000" y1="53333" x2="24800" y2="53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362" y="2078270"/>
            <a:ext cx="3631127" cy="39216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E82961-6906-4E6D-9050-3B98D46580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778" b="90000" l="8200" r="90000">
                        <a14:foregroundMark x1="28900" y1="9352" x2="43500" y2="8426"/>
                        <a14:foregroundMark x1="9000" y1="26852" x2="10600" y2="35463"/>
                        <a14:foregroundMark x1="30500" y1="7870" x2="37400" y2="7870"/>
                        <a14:foregroundMark x1="8200" y1="30093" x2="9000" y2="3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688" y="2793703"/>
            <a:ext cx="2742834" cy="296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29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53843" y="463028"/>
            <a:ext cx="11697751" cy="639497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10908243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79605" y="811759"/>
            <a:ext cx="6251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vệ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tr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ờng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F79264-16E7-42AF-9600-A41AA7AC2D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3564" y1="41852" x2="53607" y2="49167"/>
                        <a14:foregroundMark x1="46252" y1="37778" x2="53324" y2="47593"/>
                        <a14:foregroundMark x1="53324" y1="47593" x2="54173" y2="48241"/>
                        <a14:foregroundMark x1="47949" y1="39259" x2="53607" y2="45833"/>
                        <a14:backgroundMark x1="28996" y1="74722" x2="58274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770" y="1941874"/>
            <a:ext cx="2848452" cy="43512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44D1BF-D168-4F13-979C-27A7A6CB00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85" b="94231" l="7025" r="94215">
                        <a14:foregroundMark x1="84124" y1="3937" x2="86777" y2="3846"/>
                        <a14:foregroundMark x1="16529" y1="6250" x2="34770" y2="5626"/>
                        <a14:foregroundMark x1="7438" y1="37019" x2="8678" y2="23077"/>
                        <a14:foregroundMark x1="84711" y1="18750" x2="94628" y2="37019"/>
                        <a14:foregroundMark x1="80165" y1="93269" x2="80165" y2="93269"/>
                        <a14:foregroundMark x1="19008" y1="94231" x2="19008" y2="94231"/>
                        <a14:backgroundMark x1="37603" y1="481" x2="78926" y2="962"/>
                        <a14:backgroundMark x1="76860" y1="2885" x2="83884" y2="4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2603719"/>
            <a:ext cx="2848452" cy="244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7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53843" y="463028"/>
            <a:ext cx="11697751" cy="639497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10908243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79605" y="811759"/>
            <a:ext cx="6251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vệ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tr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ờng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12DD2C-B351-4482-A4C9-B164F20550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38" b="89256" l="6250" r="89904">
                        <a14:foregroundMark x1="55769" y1="7851" x2="68269" y2="9504"/>
                        <a14:foregroundMark x1="10096" y1="50413" x2="6250" y2="56612"/>
                        <a14:foregroundMark x1="37500" y1="67355" x2="50962" y2="73967"/>
                        <a14:foregroundMark x1="44231" y1="50413" x2="57692" y2="69835"/>
                        <a14:foregroundMark x1="57692" y1="69835" x2="59615" y2="71074"/>
                        <a14:foregroundMark x1="55769" y1="40909" x2="61058" y2="69835"/>
                        <a14:foregroundMark x1="61058" y1="69835" x2="61538" y2="71074"/>
                        <a14:foregroundMark x1="59135" y1="41322" x2="65385" y2="71488"/>
                        <a14:foregroundMark x1="70192" y1="42149" x2="76442" y2="71074"/>
                        <a14:foregroundMark x1="79327" y1="38017" x2="80288" y2="61570"/>
                        <a14:foregroundMark x1="78365" y1="37190" x2="75962" y2="61983"/>
                        <a14:foregroundMark x1="75962" y1="61983" x2="73077" y2="63636"/>
                        <a14:foregroundMark x1="45192" y1="46694" x2="46154" y2="80165"/>
                        <a14:foregroundMark x1="46154" y1="45455" x2="42788" y2="79339"/>
                        <a14:foregroundMark x1="42788" y1="79339" x2="63942" y2="80165"/>
                        <a14:foregroundMark x1="43269" y1="78926" x2="83654" y2="77273"/>
                        <a14:foregroundMark x1="49038" y1="42562" x2="62019" y2="54959"/>
                        <a14:foregroundMark x1="79808" y1="40496" x2="87019" y2="48760"/>
                        <a14:foregroundMark x1="81250" y1="38843" x2="83173" y2="40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634" y="2527984"/>
            <a:ext cx="2848452" cy="33140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9112E4-B560-45F9-A670-6CAE29BA822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52" b="90000" l="2611" r="93734">
                        <a14:foregroundMark x1="2611" y1="67778" x2="13708" y2="75278"/>
                        <a14:foregroundMark x1="16319" y1="87130" x2="31984" y2="88519"/>
                        <a14:foregroundMark x1="31984" y1="88519" x2="41906" y2="88241"/>
                        <a14:foregroundMark x1="41906" y1="88241" x2="71932" y2="76852"/>
                        <a14:foregroundMark x1="80418" y1="65370" x2="83812" y2="76852"/>
                        <a14:foregroundMark x1="78068" y1="8611" x2="90992" y2="22500"/>
                        <a14:foregroundMark x1="51567" y1="4352" x2="67363" y2="5556"/>
                        <a14:foregroundMark x1="67363" y1="5556" x2="82115" y2="9907"/>
                        <a14:foregroundMark x1="82115" y1="9907" x2="88381" y2="15185"/>
                        <a14:foregroundMark x1="70627" y1="6204" x2="74282" y2="59167"/>
                        <a14:foregroundMark x1="86684" y1="6944" x2="92820" y2="15648"/>
                        <a14:foregroundMark x1="92820" y1="15648" x2="93864" y2="22130"/>
                        <a14:foregroundMark x1="53655" y1="2593" x2="80157" y2="1852"/>
                        <a14:foregroundMark x1="80157" y1="1852" x2="80157" y2="1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25" y="2517788"/>
            <a:ext cx="2125630" cy="299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07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D19964ED-8A4F-42DE-8C5F-8E8832F6D141}"/>
              </a:ext>
            </a:extLst>
          </p:cNvPr>
          <p:cNvSpPr/>
          <p:nvPr/>
        </p:nvSpPr>
        <p:spPr>
          <a:xfrm>
            <a:off x="1055412" y="1422922"/>
            <a:ext cx="10078000" cy="422800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126">
              <a:defRPr/>
            </a:pP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thực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sân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ADD0D32-F5AD-4F4B-9DF5-70D6C99B5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5781" y="4911615"/>
            <a:ext cx="1735899" cy="17250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2EC7342-2C1F-4DD6-B0FB-21B865E1F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6275" y="462523"/>
            <a:ext cx="2102799" cy="123819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9857B4F-D293-433D-8772-2E4FA951E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3558" y="304539"/>
            <a:ext cx="1616250" cy="101424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7D7FB4B-BC28-4BA0-9198-463589103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339" y="5126424"/>
            <a:ext cx="976559" cy="146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3F7D511-04D6-4821-8465-412758D644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325" y="263964"/>
            <a:ext cx="6406922" cy="4461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5B21D9-0422-4963-BE12-4A857EB48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31" y="874643"/>
            <a:ext cx="11236151" cy="539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03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13B8C8-C8F9-42F9-AAE3-F12CF4E61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0" y="470763"/>
            <a:ext cx="11973153" cy="519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9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4DA812F-8F22-4F96-B631-560A1AC80D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DDF572E-ED10-4F16-BC65-461F147F32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5478866"/>
            <a:ext cx="12188825" cy="137824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61AED09-17A8-4779-BE6D-9DC605FB3C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829753" cy="112474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9DDCFC6-B827-4ECB-BE6B-2892459DE7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020" y="1125634"/>
            <a:ext cx="2321770" cy="5602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F0B8A5-F99E-4AA1-AA5F-0F1658A694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85" y="1019616"/>
            <a:ext cx="8624599" cy="421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62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5072190-DAE9-4113-AA98-C830EA09A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2"/>
          <a:stretch/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577C5DE-7B64-45D6-8EAB-871977BA2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984" y="290683"/>
            <a:ext cx="9693925" cy="531754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D53DEAB-E3C6-41AE-AE9E-086B6135AA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1"/>
          <a:stretch/>
        </p:blipFill>
        <p:spPr>
          <a:xfrm>
            <a:off x="-1" y="4321813"/>
            <a:ext cx="12188825" cy="253529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87DEADB-A5E0-4390-AEAB-2EA78A18F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845" y="894"/>
            <a:ext cx="1167979" cy="363308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21AD13A-76F3-4061-9C10-C8CF5C1CCA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4"/>
            <a:ext cx="1356356" cy="385283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0E47D78-3E92-4DD3-A969-363C28C028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"/>
            <a:ext cx="3574118" cy="264111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DFF6F1E-6017-4B2A-8507-84566D1006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4"/>
            <a:ext cx="4036210" cy="190320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F25559C-BBC1-4B4A-A5D6-DA6B9F49D7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304" y="894"/>
            <a:ext cx="5278947" cy="164135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544A742-E21A-4BD0-813C-14F57DA047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979" y="894"/>
            <a:ext cx="2535845" cy="232977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A713E3F-3D67-49C8-9B98-CE8B6C4F73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531"/>
          <a:stretch/>
        </p:blipFill>
        <p:spPr>
          <a:xfrm>
            <a:off x="4361314" y="2204177"/>
            <a:ext cx="7827511" cy="479707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C9E765E-389B-4609-8EA5-35FE887DB4E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58651"/>
            <a:ext cx="6094413" cy="17984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4412" y="5058651"/>
            <a:ext cx="6094413" cy="179845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AA294FB9-47B0-4FE8-ACC8-9EEB80327E2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3656" y="1116218"/>
            <a:ext cx="1015316" cy="134293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42FC200-3FA9-477E-A8E7-1A66B02E4D1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1" r="32782"/>
          <a:stretch/>
        </p:blipFill>
        <p:spPr>
          <a:xfrm>
            <a:off x="1218649" y="4129988"/>
            <a:ext cx="1517411" cy="27271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C7FF7D-CAAA-4EC7-990C-F670EFE3C8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919" y="1217910"/>
            <a:ext cx="6192864" cy="380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8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8146"/>
            <a:ext cx="12188824" cy="3966138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733" y="460666"/>
            <a:ext cx="1164065" cy="535470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099" y="32020"/>
            <a:ext cx="1246668" cy="1242512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970" y="256213"/>
            <a:ext cx="9692346" cy="5590555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-1" y="4806237"/>
            <a:ext cx="12188825" cy="2081063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4" y="378579"/>
            <a:ext cx="1164065" cy="535470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1213969" y="1820233"/>
            <a:ext cx="87312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VỞ BÀI TẬP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TNXH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499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" y="-12679"/>
            <a:ext cx="2612999" cy="2608841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286616" y="0"/>
            <a:ext cx="3902209" cy="28994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8174F57-2CCA-40CB-959F-55D105C65743}"/>
              </a:ext>
            </a:extLst>
          </p:cNvPr>
          <p:cNvSpPr/>
          <p:nvPr/>
        </p:nvSpPr>
        <p:spPr>
          <a:xfrm>
            <a:off x="-393527" y="1236981"/>
            <a:ext cx="12303722" cy="258532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sng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Bài</a:t>
            </a:r>
            <a:r>
              <a:rPr kumimoji="0" lang="en-US" sz="4500" b="1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8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AN TOÀN VÀ GIỮ VỆ SINH KHI THAM GIA CÁC HOẠT ĐỘNG Ở TR</a:t>
            </a:r>
            <a:r>
              <a:rPr kumimoji="0" lang="vi-VN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Ư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ỜNG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9EFB46-3C96-4C0B-A318-E72620D713C6}"/>
              </a:ext>
            </a:extLst>
          </p:cNvPr>
          <p:cNvSpPr/>
          <p:nvPr/>
        </p:nvSpPr>
        <p:spPr>
          <a:xfrm>
            <a:off x="278630" y="3594878"/>
            <a:ext cx="11130393" cy="97988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TIẾT 3</a:t>
            </a:r>
            <a:endParaRPr kumimoji="0" lang="en-US" sz="43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B385F-C280-44D7-8FFE-0041E628DE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38" b="97615" l="9953" r="98460">
                        <a14:foregroundMark x1="55332" y1="27077" x2="58649" y2="28846"/>
                        <a14:foregroundMark x1="71564" y1="28462" x2="75355" y2="31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37515" y="4033131"/>
            <a:ext cx="1534541" cy="3175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40FEBC-16BD-468C-85C9-6C9FFBBCAB0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6385" r="99077">
                        <a14:foregroundMark x1="56615" y1="25385" x2="55846" y2="39308"/>
                        <a14:foregroundMark x1="43077" y1="30462" x2="50769" y2="40000"/>
                        <a14:foregroundMark x1="57692" y1="30462" x2="59538" y2="39308"/>
                        <a14:foregroundMark x1="45231" y1="88000" x2="41231" y2="89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4" r="19395"/>
          <a:stretch/>
        </p:blipFill>
        <p:spPr>
          <a:xfrm flipH="1">
            <a:off x="597163" y="4253948"/>
            <a:ext cx="1558927" cy="24020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F6E22D-2E5C-4E9C-8985-2BFEB61CA90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538" l="0" r="94308">
                        <a14:foregroundMark x1="10615" y1="13538" x2="35000" y2="58385"/>
                        <a14:foregroundMark x1="22154" y1="47154" x2="40308" y2="63308"/>
                        <a14:foregroundMark x1="30692" y1="61385" x2="36000" y2="67615"/>
                        <a14:foregroundMark x1="23769" y1="66615" x2="40923" y2="67923"/>
                        <a14:foregroundMark x1="35692" y1="70615" x2="37615" y2="76154"/>
                        <a14:foregroundMark x1="38923" y1="79846" x2="41923" y2="84462"/>
                        <a14:foregroundMark x1="29077" y1="39615" x2="34000" y2="41923"/>
                        <a14:foregroundMark x1="25769" y1="63308" x2="20154" y2="67308"/>
                        <a14:foregroundMark x1="17538" y1="77538" x2="17538" y2="79462"/>
                        <a14:foregroundMark x1="11615" y1="42923" x2="10308" y2="45231"/>
                        <a14:foregroundMark x1="77231" y1="38308" x2="77538" y2="45846"/>
                        <a14:foregroundMark x1="61692" y1="54769" x2="70615" y2="66000"/>
                        <a14:foregroundMark x1="70308" y1="58077" x2="65692" y2="72538"/>
                        <a14:foregroundMark x1="68308" y1="55077" x2="65692" y2="62692"/>
                        <a14:foregroundMark x1="59692" y1="65615" x2="67615" y2="71538"/>
                        <a14:foregroundMark x1="61077" y1="60000" x2="62385" y2="65615"/>
                        <a14:foregroundMark x1="71615" y1="60385" x2="68923" y2="70231"/>
                        <a14:foregroundMark x1="84462" y1="78462" x2="89077" y2="78846"/>
                        <a14:foregroundMark x1="17538" y1="42923" x2="24154" y2="64615"/>
                        <a14:foregroundMark x1="26462" y1="71538" x2="21462" y2="77846"/>
                        <a14:foregroundMark x1="19538" y1="76154" x2="19538" y2="78462"/>
                        <a14:backgroundMark x1="27769" y1="80769" x2="25769" y2="90000"/>
                        <a14:backgroundMark x1="30385" y1="84077" x2="37000" y2="98923"/>
                        <a14:backgroundMark x1="33385" y1="80154" x2="34692" y2="95308"/>
                        <a14:backgroundMark x1="52154" y1="79462" x2="53769" y2="97923"/>
                        <a14:backgroundMark x1="31692" y1="91385" x2="88769" y2="91692"/>
                        <a14:backgroundMark x1="77846" y1="85769" x2="91077" y2="92692"/>
                        <a14:backgroundMark x1="92385" y1="83462" x2="90385" y2="8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710" y="4126672"/>
            <a:ext cx="3175775" cy="317577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0554EE6-940C-4C15-8760-46BB1F13A96A}"/>
              </a:ext>
            </a:extLst>
          </p:cNvPr>
          <p:cNvGrpSpPr/>
          <p:nvPr/>
        </p:nvGrpSpPr>
        <p:grpSpPr>
          <a:xfrm>
            <a:off x="2189389" y="6263320"/>
            <a:ext cx="1148126" cy="584793"/>
            <a:chOff x="2841504" y="2102425"/>
            <a:chExt cx="1428762" cy="33698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75F45E3-D73B-4637-B7E4-C1BCE57470D2}"/>
                </a:ext>
              </a:extLst>
            </p:cNvPr>
            <p:cNvGrpSpPr/>
            <p:nvPr/>
          </p:nvGrpSpPr>
          <p:grpSpPr>
            <a:xfrm>
              <a:off x="3515357" y="2148928"/>
              <a:ext cx="754909" cy="290481"/>
              <a:chOff x="3148058" y="2171641"/>
              <a:chExt cx="754909" cy="29048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56FB96B-2CE7-4938-89D3-978C47B614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21A6156-2C99-40CF-8057-477E9C058A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09081E1-1F19-45B8-846A-97361489EDD5}"/>
                </a:ext>
              </a:extLst>
            </p:cNvPr>
            <p:cNvGrpSpPr/>
            <p:nvPr/>
          </p:nvGrpSpPr>
          <p:grpSpPr>
            <a:xfrm>
              <a:off x="2841504" y="2102425"/>
              <a:ext cx="754909" cy="290481"/>
              <a:chOff x="3148058" y="2171641"/>
              <a:chExt cx="754909" cy="290481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12020E4-3F7B-4E0F-B628-486A598A4E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7752FFD-5387-4DD8-9D95-224542E636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90471913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48148E-6 L -0.11389 -0.1199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4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AFBA99-3458-4A32-A1B4-407B2FD5E6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4" t="45304" r="9254" b="9196"/>
          <a:stretch/>
        </p:blipFill>
        <p:spPr>
          <a:xfrm>
            <a:off x="493296" y="450947"/>
            <a:ext cx="10563725" cy="64008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925C12-00FB-4F8C-A2E3-C3F99739BB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75" b="95625" l="9873" r="89809">
                        <a14:foregroundMark x1="34395" y1="80000" x2="34395" y2="80000"/>
                        <a14:foregroundMark x1="79299" y1="6875" x2="79299" y2="6875"/>
                        <a14:foregroundMark x1="37580" y1="95625" x2="37580" y2="9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504" y="3429000"/>
            <a:ext cx="852153" cy="4342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B5A82B-BD40-467C-AECA-210FFDBDC2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75" b="95625" l="9873" r="89809">
                        <a14:foregroundMark x1="34395" y1="80000" x2="34395" y2="80000"/>
                        <a14:foregroundMark x1="79299" y1="6875" x2="79299" y2="6875"/>
                        <a14:foregroundMark x1="37580" y1="95625" x2="37580" y2="9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430" y="3482909"/>
            <a:ext cx="852153" cy="4342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D12C17-FDF2-494F-B8CC-84242BDB89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75" b="95625" l="9873" r="89809">
                        <a14:foregroundMark x1="34395" y1="80000" x2="34395" y2="80000"/>
                        <a14:foregroundMark x1="79299" y1="6875" x2="79299" y2="6875"/>
                        <a14:foregroundMark x1="37580" y1="95625" x2="37580" y2="9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62" y="3471418"/>
            <a:ext cx="852153" cy="4342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38D68F-CA9A-4286-BA18-B5FC1A5824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75" b="95625" l="9873" r="89809">
                        <a14:foregroundMark x1="34395" y1="80000" x2="34395" y2="80000"/>
                        <a14:foregroundMark x1="79299" y1="6875" x2="79299" y2="6875"/>
                        <a14:foregroundMark x1="37580" y1="95625" x2="37580" y2="9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344" y="6189944"/>
            <a:ext cx="852153" cy="4342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B1F86B-AB7C-4FCA-9B11-1E200D18D0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75" b="95625" l="9873" r="89809">
                        <a14:foregroundMark x1="34395" y1="80000" x2="34395" y2="80000"/>
                        <a14:foregroundMark x1="79299" y1="6875" x2="79299" y2="6875"/>
                        <a14:foregroundMark x1="37580" y1="95625" x2="37580" y2="9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504" y="6015183"/>
            <a:ext cx="852153" cy="43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0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49" y="1865402"/>
            <a:ext cx="12197713" cy="4977104"/>
          </a:xfrm>
          <a:prstGeom prst="rect">
            <a:avLst/>
          </a:prstGeom>
        </p:spPr>
      </p:pic>
      <p:pic>
        <p:nvPicPr>
          <p:cNvPr id="7" name="图片 6" descr="E:\素材\卡通\6c15d9f7fcf645b55bbd0c997ed8f306.png6c15d9f7fcf645b55bbd0c997ed8f30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68096" y="-420636"/>
            <a:ext cx="9361906" cy="6812410"/>
          </a:xfrm>
          <a:prstGeom prst="rect">
            <a:avLst/>
          </a:prstGeom>
        </p:spPr>
      </p:pic>
      <p:pic>
        <p:nvPicPr>
          <p:cNvPr id="16" name="图片 15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390338" y="1492119"/>
            <a:ext cx="998595" cy="999230"/>
          </a:xfrm>
          <a:prstGeom prst="rect">
            <a:avLst/>
          </a:prstGeom>
        </p:spPr>
      </p:pic>
      <p:pic>
        <p:nvPicPr>
          <p:cNvPr id="17" name="图片 16" descr="E:\素材\卡通\3896e60656130bde216a5d9f9217dcc2.png3896e60656130bde216a5d9f9217dcc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94704" y="3195381"/>
            <a:ext cx="1955926" cy="3351292"/>
          </a:xfrm>
          <a:prstGeom prst="rect">
            <a:avLst/>
          </a:prstGeom>
        </p:spPr>
      </p:pic>
      <p:pic>
        <p:nvPicPr>
          <p:cNvPr id="18" name="图片 17" descr="E:\素材\卡通\e6242b6bd4fa7fa1d2cf0ac7212dcf8c.pnge6242b6bd4fa7fa1d2cf0ac7212dcf8c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856759" y="2141556"/>
            <a:ext cx="2199702" cy="4250218"/>
          </a:xfrm>
          <a:prstGeom prst="rect">
            <a:avLst/>
          </a:prstGeom>
        </p:spPr>
      </p:pic>
      <p:pic>
        <p:nvPicPr>
          <p:cNvPr id="21" name="图片 20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960000">
            <a:off x="1206186" y="1037578"/>
            <a:ext cx="1133180" cy="1133815"/>
          </a:xfrm>
          <a:prstGeom prst="rect">
            <a:avLst/>
          </a:prstGeom>
        </p:spPr>
      </p:pic>
      <p:sp>
        <p:nvSpPr>
          <p:cNvPr id="9" name="矩形 6">
            <a:extLst>
              <a:ext uri="{FF2B5EF4-FFF2-40B4-BE49-F238E27FC236}">
                <a16:creationId xmlns:a16="http://schemas.microsoft.com/office/drawing/2014/main" id="{433A20A0-9A92-4CBD-BE2D-82BF0BF6FE6C}"/>
              </a:ext>
            </a:extLst>
          </p:cNvPr>
          <p:cNvSpPr/>
          <p:nvPr/>
        </p:nvSpPr>
        <p:spPr>
          <a:xfrm>
            <a:off x="3368014" y="1991734"/>
            <a:ext cx="5270182" cy="3786847"/>
          </a:xfrm>
          <a:prstGeom prst="rect">
            <a:avLst/>
          </a:prstGeom>
          <a:noFill/>
        </p:spPr>
        <p:txBody>
          <a:bodyPr wrap="square" lIns="93587" tIns="46788" rIns="93587" bIns="4678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defTabSz="935843">
              <a:defRPr/>
            </a:pPr>
            <a:r>
              <a:rPr lang="en-US" altLang="zh-CN" sz="7998" b="1" spc="52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Hoạt</a:t>
            </a:r>
            <a:r>
              <a:rPr lang="en-US" altLang="zh-CN" sz="7998" b="1" spc="52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 </a:t>
            </a:r>
            <a:r>
              <a:rPr lang="en-US" altLang="zh-CN" sz="7998" b="1" spc="52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động</a:t>
            </a:r>
            <a:r>
              <a:rPr lang="en-US" altLang="zh-CN" sz="7998" b="1" spc="52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 </a:t>
            </a:r>
            <a:r>
              <a:rPr lang="en-US" altLang="zh-CN" sz="7998" b="1" spc="52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tiếp</a:t>
            </a:r>
            <a:r>
              <a:rPr lang="en-US" altLang="zh-CN" sz="7998" b="1" spc="52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 </a:t>
            </a:r>
            <a:r>
              <a:rPr lang="en-US" altLang="zh-CN" sz="7998" b="1" spc="52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nối</a:t>
            </a:r>
            <a:r>
              <a:rPr lang="en-US" altLang="zh-CN" sz="7998" b="1" spc="52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 </a:t>
            </a:r>
            <a:r>
              <a:rPr lang="en-US" altLang="zh-CN" sz="7998" b="1" spc="52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sau</a:t>
            </a:r>
            <a:r>
              <a:rPr lang="en-US" altLang="zh-CN" sz="7998" b="1" spc="52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 </a:t>
            </a:r>
            <a:r>
              <a:rPr lang="en-US" altLang="zh-CN" sz="7998" b="1" spc="52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bài</a:t>
            </a:r>
            <a:r>
              <a:rPr lang="en-US" altLang="zh-CN" sz="7998" b="1" spc="52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 </a:t>
            </a:r>
            <a:r>
              <a:rPr lang="en-US" altLang="zh-CN" sz="7998" b="1" spc="52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học</a:t>
            </a:r>
            <a:r>
              <a:rPr lang="en-US" altLang="zh-CN" sz="7998" b="1" spc="52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 </a:t>
            </a:r>
            <a:endParaRPr kumimoji="0" lang="zh-CN" altLang="en-US" sz="7998" b="1" i="0" u="none" strike="noStrike" kern="1200" cap="none" spc="52" normalizeH="0" baseline="0" noProof="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itchFamily="18" charset="0"/>
              <a:ea typeface="汉仪粗宋简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217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8146"/>
            <a:ext cx="12188824" cy="3966138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733" y="460666"/>
            <a:ext cx="1164065" cy="535470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099" y="32020"/>
            <a:ext cx="1246668" cy="1242512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970" y="256213"/>
            <a:ext cx="9692346" cy="5590555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-1" y="4806237"/>
            <a:ext cx="12188825" cy="2081063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4" y="378579"/>
            <a:ext cx="1164065" cy="535470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1694538" y="1152883"/>
            <a:ext cx="873120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lang="en-US" sz="6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ững</a:t>
            </a:r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</a:t>
            </a:r>
            <a:r>
              <a:rPr lang="vi-VN" sz="6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6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ờng</a:t>
            </a:r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558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ashion Cute Mural Poster Background Material, Fashion Cute Mural Pictures  Download, Wall Painting, Kindergarten Background Image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9735" y="162597"/>
            <a:ext cx="9129443" cy="3046976"/>
          </a:xfrm>
          <a:prstGeom prst="rect">
            <a:avLst/>
          </a:prstGeom>
          <a:noFill/>
        </p:spPr>
        <p:txBody>
          <a:bodyPr wrap="square" lIns="91427" tIns="45714" rIns="91427" bIns="4571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Chào</a:t>
            </a:r>
            <a:r>
              <a:rPr kumimoji="0" lang="en-US" sz="9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tạm</a:t>
            </a:r>
            <a:r>
              <a:rPr kumimoji="0" lang="en-US" sz="9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biệt</a:t>
            </a:r>
            <a:r>
              <a:rPr kumimoji="0" lang="en-US" sz="9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kumimoji="0" lang="en-US" sz="9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39301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1.48148E-6 L -3.33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68886" y="3788136"/>
            <a:ext cx="6836714" cy="3195833"/>
          </a:xfrm>
          <a:prstGeom prst="rect">
            <a:avLst/>
          </a:prstGeom>
        </p:spPr>
      </p:pic>
      <p:sp>
        <p:nvSpPr>
          <p:cNvPr id="56" name="文本框 55"/>
          <p:cNvSpPr txBox="1"/>
          <p:nvPr/>
        </p:nvSpPr>
        <p:spPr>
          <a:xfrm>
            <a:off x="9736172" y="-1250171"/>
            <a:ext cx="876935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/>
            <a:r>
              <a:rPr lang="zh-CN" altLang="en-US" sz="1799" dirty="0">
                <a:solidFill>
                  <a:prstClr val="black"/>
                </a:solidFill>
                <a:latin typeface="Calibri"/>
              </a:rPr>
              <a:t>延迟符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62389"/>
            <a:ext cx="12188825" cy="355297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9524" y="-1717223"/>
            <a:ext cx="2678801" cy="1672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FDC1709-0935-4316-9C0D-C81DDF766E06}"/>
              </a:ext>
            </a:extLst>
          </p:cNvPr>
          <p:cNvSpPr/>
          <p:nvPr/>
        </p:nvSpPr>
        <p:spPr>
          <a:xfrm>
            <a:off x="1101434" y="367283"/>
            <a:ext cx="10940220" cy="1600023"/>
          </a:xfrm>
          <a:prstGeom prst="rect">
            <a:avLst/>
          </a:prstGeom>
        </p:spPr>
        <p:txBody>
          <a:bodyPr wrap="square" lIns="121827" tIns="60913" rIns="121827" bIns="60913">
            <a:spAutoFit/>
          </a:bodyPr>
          <a:lstStyle/>
          <a:p>
            <a:pPr algn="ctr" defTabSz="12182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598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009279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0E6B1-E1E4-4021-A5A7-28C15946D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- Karaoke HD - Lớp Chúng Ta Đoàn Kết - Âm Nhạc Lớp 3">
            <a:hlinkClick r:id="" action="ppaction://media"/>
            <a:extLst>
              <a:ext uri="{FF2B5EF4-FFF2-40B4-BE49-F238E27FC236}">
                <a16:creationId xmlns:a16="http://schemas.microsoft.com/office/drawing/2014/main" id="{AB7F95B5-2FBF-4ACC-B941-2F18F448B3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23812"/>
            <a:ext cx="12234331" cy="688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0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5072190-DAE9-4113-AA98-C830EA09A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2"/>
          <a:stretch/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577C5DE-7B64-45D6-8EAB-871977BA2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984" y="290683"/>
            <a:ext cx="9693925" cy="531754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D53DEAB-E3C6-41AE-AE9E-086B6135AA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1"/>
          <a:stretch/>
        </p:blipFill>
        <p:spPr>
          <a:xfrm>
            <a:off x="-1" y="4321813"/>
            <a:ext cx="12188825" cy="253529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87DEADB-A5E0-4390-AEAB-2EA78A18F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845" y="894"/>
            <a:ext cx="1167979" cy="363308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21AD13A-76F3-4061-9C10-C8CF5C1CCA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4"/>
            <a:ext cx="1356356" cy="385283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0E47D78-3E92-4DD3-A969-363C28C028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"/>
            <a:ext cx="3574118" cy="264111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DFF6F1E-6017-4B2A-8507-84566D1006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4"/>
            <a:ext cx="4036210" cy="190320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F25559C-BBC1-4B4A-A5D6-DA6B9F49D7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304" y="894"/>
            <a:ext cx="5278947" cy="164135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544A742-E21A-4BD0-813C-14F57DA047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979" y="894"/>
            <a:ext cx="2535845" cy="232977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A713E3F-3D67-49C8-9B98-CE8B6C4F73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531"/>
          <a:stretch/>
        </p:blipFill>
        <p:spPr>
          <a:xfrm>
            <a:off x="4361314" y="2204177"/>
            <a:ext cx="7827511" cy="479707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C9E765E-389B-4609-8EA5-35FE887DB4E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58651"/>
            <a:ext cx="6094413" cy="17984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4412" y="5058651"/>
            <a:ext cx="6094413" cy="179845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AA294FB9-47B0-4FE8-ACC8-9EEB80327E2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3656" y="1116218"/>
            <a:ext cx="1015316" cy="134293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42FC200-3FA9-477E-A8E7-1A66B02E4D1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1" r="32782"/>
          <a:stretch/>
        </p:blipFill>
        <p:spPr>
          <a:xfrm>
            <a:off x="1218649" y="4129988"/>
            <a:ext cx="1517411" cy="272711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9520C10-B476-4FA4-BAF3-3904A2FB9594}"/>
              </a:ext>
            </a:extLst>
          </p:cNvPr>
          <p:cNvSpPr/>
          <p:nvPr/>
        </p:nvSpPr>
        <p:spPr>
          <a:xfrm>
            <a:off x="432303" y="2370169"/>
            <a:ext cx="10940220" cy="1354122"/>
          </a:xfrm>
          <a:prstGeom prst="rect">
            <a:avLst/>
          </a:prstGeom>
        </p:spPr>
        <p:txBody>
          <a:bodyPr wrap="square" lIns="121827" tIns="60913" rIns="121827" bIns="60913">
            <a:spAutoFit/>
          </a:bodyPr>
          <a:lstStyle/>
          <a:p>
            <a:pPr algn="ctr" defTabSz="12182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</p:txBody>
      </p:sp>
    </p:spTree>
    <p:extLst>
      <p:ext uri="{BB962C8B-B14F-4D97-AF65-F5344CB8AC3E}">
        <p14:creationId xmlns:p14="http://schemas.microsoft.com/office/powerpoint/2010/main" val="110855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2726CB-CE87-4846-BC01-5A3F448DB0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52" y="1295359"/>
            <a:ext cx="4551448" cy="45896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9343DD-9EFD-42F8-81F2-A22EDD94A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186" y="1295358"/>
            <a:ext cx="7328214" cy="45896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D4AA69-84C8-4094-9E1D-00E134EFCC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9872804" y="0"/>
            <a:ext cx="1825169" cy="170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7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2" y="0"/>
            <a:ext cx="9144000" cy="12192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CHƠI:VỆ SINH SÂN TRƯỜNG</a:t>
            </a:r>
          </a:p>
        </p:txBody>
      </p:sp>
      <p:pic>
        <p:nvPicPr>
          <p:cNvPr id="4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300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npan-Man-s-March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971800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9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3516" y1="19518" x2="55273" y2="19956"/>
                        <a14:foregroundMark x1="53320" y1="41228" x2="52930" y2="43421"/>
                        <a14:foregroundMark x1="81836" y1="35088" x2="83984" y2="39693"/>
                        <a14:foregroundMark x1="88281" y1="33772" x2="88672" y2="36623"/>
                        <a14:foregroundMark x1="87109" y1="38158" x2="87305" y2="43202"/>
                        <a14:foregroundMark x1="23438" y1="31140" x2="21289" y2="32895"/>
                        <a14:foregroundMark x1="50977" y1="25219" x2="48828" y2="26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33" t="16815" r="16324" b="53562"/>
          <a:stretch/>
        </p:blipFill>
        <p:spPr>
          <a:xfrm>
            <a:off x="1979612" y="-114407"/>
            <a:ext cx="8686800" cy="173209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/>
        </p:blipFill>
        <p:spPr>
          <a:xfrm>
            <a:off x="9295285" y="-273484"/>
            <a:ext cx="1851860" cy="30868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/>
        </p:blipFill>
        <p:spPr>
          <a:xfrm rot="163765">
            <a:off x="566630" y="326555"/>
            <a:ext cx="2359139" cy="3932481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698277" y="199979"/>
            <a:ext cx="883324" cy="37468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4370250" y="139627"/>
            <a:ext cx="600441" cy="18734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340991" y="79276"/>
            <a:ext cx="851391" cy="30804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Oval 27">
            <a:hlinkClick r:id="rId8" action="ppaction://hlinksldjump"/>
          </p:cNvPr>
          <p:cNvSpPr/>
          <p:nvPr/>
        </p:nvSpPr>
        <p:spPr>
          <a:xfrm>
            <a:off x="4608905" y="2432018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9" name="Oval 28">
            <a:hlinkClick r:id="rId9" action="ppaction://hlinksldjump"/>
          </p:cNvPr>
          <p:cNvSpPr/>
          <p:nvPr/>
        </p:nvSpPr>
        <p:spPr>
          <a:xfrm>
            <a:off x="9501329" y="2971799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1" name="Oval 30">
            <a:hlinkClick r:id="rId10" action="ppaction://hlinksldjump"/>
          </p:cNvPr>
          <p:cNvSpPr/>
          <p:nvPr/>
        </p:nvSpPr>
        <p:spPr>
          <a:xfrm>
            <a:off x="6066809" y="5650340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2" name="Oval 31">
            <a:hlinkClick r:id="rId11" action="ppaction://hlinksldjump"/>
          </p:cNvPr>
          <p:cNvSpPr/>
          <p:nvPr/>
        </p:nvSpPr>
        <p:spPr>
          <a:xfrm>
            <a:off x="2605973" y="6305336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551" y="1412586"/>
            <a:ext cx="600441" cy="371915"/>
          </a:xfrm>
          <a:prstGeom prst="rect">
            <a:avLst/>
          </a:prstGeom>
        </p:spPr>
      </p:pic>
      <p:sp>
        <p:nvSpPr>
          <p:cNvPr id="42" name="Oval 41">
            <a:hlinkClick r:id="rId13" action="ppaction://hlinksldjump"/>
          </p:cNvPr>
          <p:cNvSpPr/>
          <p:nvPr/>
        </p:nvSpPr>
        <p:spPr>
          <a:xfrm>
            <a:off x="9347561" y="6404190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538" b="97615" l="9953" r="98460">
                        <a14:foregroundMark x1="55332" y1="27077" x2="58649" y2="28846"/>
                        <a14:foregroundMark x1="71564" y1="28462" x2="75355" y2="31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52410" y="891200"/>
            <a:ext cx="725628" cy="1501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8" b="90575" l="1438" r="96965">
                        <a14:foregroundMark x1="18850" y1="10863" x2="37700" y2="45687"/>
                        <a14:foregroundMark x1="31629" y1="41534" x2="37380" y2="67732"/>
                        <a14:foregroundMark x1="27157" y1="64696" x2="41374" y2="46805"/>
                        <a14:foregroundMark x1="29393" y1="22524" x2="30990" y2="27636"/>
                        <a14:foregroundMark x1="20767" y1="22045" x2="21246" y2="27796"/>
                        <a14:foregroundMark x1="19808" y1="13578" x2="16933" y2="21086"/>
                        <a14:foregroundMark x1="36741" y1="20767" x2="39617" y2="21086"/>
                        <a14:foregroundMark x1="36102" y1="26198" x2="37859" y2="32428"/>
                        <a14:foregroundMark x1="43291" y1="29393" x2="46805" y2="31310"/>
                        <a14:foregroundMark x1="44409" y1="45527" x2="48083" y2="43610"/>
                        <a14:foregroundMark x1="49042" y1="41534" x2="50479" y2="44089"/>
                        <a14:foregroundMark x1="27157" y1="80990" x2="30032" y2="84665"/>
                        <a14:foregroundMark x1="35623" y1="79233" x2="37061" y2="82907"/>
                        <a14:foregroundMark x1="55591" y1="65016" x2="57668" y2="64537"/>
                        <a14:foregroundMark x1="60224" y1="63099" x2="64217" y2="68211"/>
                        <a14:foregroundMark x1="57508" y1="74281" x2="62300" y2="74441"/>
                        <a14:foregroundMark x1="55751" y1="70288" x2="58307" y2="75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7" t="3146" r="10901" b="9984"/>
          <a:stretch/>
        </p:blipFill>
        <p:spPr>
          <a:xfrm>
            <a:off x="1472493" y="3352800"/>
            <a:ext cx="1824781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759" b="96552" l="1250" r="92841">
                        <a14:foregroundMark x1="32159" y1="68448" x2="32500" y2="71724"/>
                        <a14:foregroundMark x1="81932" y1="65862" x2="81705" y2="67414"/>
                        <a14:foregroundMark x1="81250" y1="64655" x2="80227" y2="65172"/>
                        <a14:backgroundMark x1="21364" y1="48103" x2="21364" y2="49138"/>
                        <a14:backgroundMark x1="76591" y1="52931" x2="79205" y2="55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2" t="4464" r="10893"/>
          <a:stretch/>
        </p:blipFill>
        <p:spPr>
          <a:xfrm>
            <a:off x="5542126" y="2731775"/>
            <a:ext cx="2186690" cy="2248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6385" r="99077">
                        <a14:foregroundMark x1="56615" y1="25385" x2="55846" y2="39308"/>
                        <a14:foregroundMark x1="43077" y1="30462" x2="50769" y2="40000"/>
                        <a14:foregroundMark x1="57692" y1="30462" x2="59538" y2="39308"/>
                        <a14:foregroundMark x1="45231" y1="88000" x2="41231" y2="89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4" r="19395"/>
          <a:stretch/>
        </p:blipFill>
        <p:spPr>
          <a:xfrm flipH="1">
            <a:off x="4301670" y="1011179"/>
            <a:ext cx="737603" cy="11365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17" b="97312" l="2077" r="100000">
                        <a14:foregroundMark x1="24121" y1="6810" x2="30990" y2="64158"/>
                        <a14:foregroundMark x1="30990" y1="74552" x2="38019" y2="76703"/>
                        <a14:foregroundMark x1="40575" y1="46953" x2="41054" y2="65233"/>
                        <a14:foregroundMark x1="17572" y1="20430" x2="24920" y2="23477"/>
                        <a14:foregroundMark x1="73323" y1="22043" x2="77955" y2="27240"/>
                        <a14:foregroundMark x1="68051" y1="23118" x2="65335" y2="29749"/>
                        <a14:foregroundMark x1="59744" y1="26703" x2="57029" y2="28136"/>
                        <a14:foregroundMark x1="76038" y1="40860" x2="76038" y2="40860"/>
                        <a14:foregroundMark x1="85304" y1="75627" x2="83067" y2="78674"/>
                        <a14:foregroundMark x1="69489" y1="78853" x2="69489" y2="80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34" t="4909" r="6710" b="12232"/>
          <a:stretch/>
        </p:blipFill>
        <p:spPr>
          <a:xfrm flipH="1">
            <a:off x="8275635" y="3523998"/>
            <a:ext cx="2085977" cy="23160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8538" l="0" r="94308">
                        <a14:foregroundMark x1="10615" y1="13538" x2="35000" y2="58385"/>
                        <a14:foregroundMark x1="22154" y1="47154" x2="40308" y2="63308"/>
                        <a14:foregroundMark x1="30692" y1="61385" x2="36000" y2="67615"/>
                        <a14:foregroundMark x1="23769" y1="66615" x2="40923" y2="67923"/>
                        <a14:foregroundMark x1="35692" y1="70615" x2="37615" y2="76154"/>
                        <a14:foregroundMark x1="38923" y1="79846" x2="41923" y2="84462"/>
                        <a14:foregroundMark x1="29077" y1="39615" x2="34000" y2="41923"/>
                        <a14:foregroundMark x1="25769" y1="63308" x2="20154" y2="67308"/>
                        <a14:foregroundMark x1="17538" y1="77538" x2="17538" y2="79462"/>
                        <a14:foregroundMark x1="11615" y1="42923" x2="10308" y2="45231"/>
                        <a14:foregroundMark x1="77231" y1="38308" x2="77538" y2="45846"/>
                        <a14:foregroundMark x1="61692" y1="54769" x2="70615" y2="66000"/>
                        <a14:foregroundMark x1="70308" y1="58077" x2="65692" y2="72538"/>
                        <a14:foregroundMark x1="68308" y1="55077" x2="65692" y2="62692"/>
                        <a14:foregroundMark x1="59692" y1="65615" x2="67615" y2="71538"/>
                        <a14:foregroundMark x1="61077" y1="60000" x2="62385" y2="65615"/>
                        <a14:foregroundMark x1="71615" y1="60385" x2="68923" y2="70231"/>
                        <a14:foregroundMark x1="84462" y1="78462" x2="89077" y2="78846"/>
                        <a14:foregroundMark x1="17538" y1="42923" x2="24154" y2="64615"/>
                        <a14:foregroundMark x1="26462" y1="71538" x2="21462" y2="77846"/>
                        <a14:foregroundMark x1="19538" y1="76154" x2="19538" y2="78462"/>
                        <a14:backgroundMark x1="27769" y1="80769" x2="25769" y2="90000"/>
                        <a14:backgroundMark x1="30385" y1="84077" x2="37000" y2="98923"/>
                        <a14:backgroundMark x1="33385" y1="80154" x2="34692" y2="95308"/>
                        <a14:backgroundMark x1="52154" y1="79462" x2="53769" y2="97923"/>
                        <a14:backgroundMark x1="31692" y1="91385" x2="88769" y2="91692"/>
                        <a14:backgroundMark x1="77846" y1="85769" x2="91077" y2="92692"/>
                        <a14:backgroundMark x1="92385" y1="83462" x2="90385" y2="8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572" y="944661"/>
            <a:ext cx="1346044" cy="13460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674" b="89936" l="9904" r="95847">
                        <a14:backgroundMark x1="62300" y1="69329" x2="75399" y2="71086"/>
                        <a14:backgroundMark x1="60543" y1="65815" x2="72524" y2="87540"/>
                        <a14:backgroundMark x1="77157" y1="60703" x2="77157" y2="83546"/>
                        <a14:backgroundMark x1="59425" y1="64217" x2="80032" y2="59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15" t="4153" r="25046" b="9639"/>
          <a:stretch/>
        </p:blipFill>
        <p:spPr>
          <a:xfrm flipH="1">
            <a:off x="2812017" y="3226095"/>
            <a:ext cx="1273988" cy="217376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2610" l="36700" r="100000">
                        <a14:foregroundMark x1="52200" y1="51056" x2="55400" y2="69866"/>
                        <a14:foregroundMark x1="66900" y1="15643" x2="66700" y2="20345"/>
                        <a14:foregroundMark x1="72200" y1="14107" x2="75200" y2="21497"/>
                        <a14:foregroundMark x1="47400" y1="59789" x2="49000" y2="86084"/>
                        <a14:foregroundMark x1="43300" y1="63052" x2="46600" y2="86660"/>
                        <a14:foregroundMark x1="57500" y1="67083" x2="52600" y2="90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38" b="4406"/>
          <a:stretch/>
        </p:blipFill>
        <p:spPr>
          <a:xfrm flipH="1">
            <a:off x="8793195" y="1111479"/>
            <a:ext cx="1004181" cy="1507273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2152645" y="5659007"/>
            <a:ext cx="1296366" cy="741793"/>
            <a:chOff x="268695" y="5485181"/>
            <a:chExt cx="1391225" cy="835768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30" cstate="print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/>
          </p:blipFill>
          <p:spPr>
            <a:xfrm rot="5400000" flipV="1">
              <a:off x="656598" y="5656605"/>
              <a:ext cx="209549" cy="539225"/>
            </a:xfrm>
            <a:prstGeom prst="rect">
              <a:avLst/>
            </a:prstGeom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 rotWithShape="1">
            <a:blip r:embed="rId32" cstate="print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5273" b="98633" l="9961" r="9726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72" t="3065" r="10979"/>
            <a:stretch/>
          </p:blipFill>
          <p:spPr bwMode="auto">
            <a:xfrm>
              <a:off x="1083561" y="5485181"/>
              <a:ext cx="576359" cy="835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34" cstate="print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/>
          </p:blipFill>
          <p:spPr>
            <a:xfrm rot="2701250" flipH="1" flipV="1">
              <a:off x="571620" y="5390807"/>
              <a:ext cx="385090" cy="990939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363916" y="2102425"/>
            <a:ext cx="1428762" cy="432840"/>
            <a:chOff x="2841504" y="2102425"/>
            <a:chExt cx="1428762" cy="336984"/>
          </a:xfrm>
        </p:grpSpPr>
        <p:grpSp>
          <p:nvGrpSpPr>
            <p:cNvPr id="48" name="Group 47"/>
            <p:cNvGrpSpPr/>
            <p:nvPr/>
          </p:nvGrpSpPr>
          <p:grpSpPr>
            <a:xfrm>
              <a:off x="3515357" y="2148928"/>
              <a:ext cx="754909" cy="290481"/>
              <a:chOff x="3148058" y="2171641"/>
              <a:chExt cx="754909" cy="290481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36" cstate="print">
                <a:extLst>
                  <a:ext uri="{BEBA8EAE-BF5A-486C-A8C5-ECC9F3942E4B}">
                    <a14:imgProps xmlns:a14="http://schemas.microsoft.com/office/drawing/2010/main">
                      <a14:imgLayer r:embed="rId37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38" cstate="print">
                <a:extLst>
                  <a:ext uri="{BEBA8EAE-BF5A-486C-A8C5-ECC9F3942E4B}">
                    <a14:imgProps xmlns:a14="http://schemas.microsoft.com/office/drawing/2010/main">
                      <a14:imgLayer r:embed="rId39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  <p:grpSp>
          <p:nvGrpSpPr>
            <p:cNvPr id="61" name="Group 60"/>
            <p:cNvGrpSpPr/>
            <p:nvPr/>
          </p:nvGrpSpPr>
          <p:grpSpPr>
            <a:xfrm>
              <a:off x="2841504" y="2102425"/>
              <a:ext cx="754909" cy="290481"/>
              <a:chOff x="3148058" y="2171641"/>
              <a:chExt cx="754909" cy="290481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36" cstate="print">
                <a:extLst>
                  <a:ext uri="{BEBA8EAE-BF5A-486C-A8C5-ECC9F3942E4B}">
                    <a14:imgProps xmlns:a14="http://schemas.microsoft.com/office/drawing/2010/main">
                      <a14:imgLayer r:embed="rId37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38" cstate="print">
                <a:extLst>
                  <a:ext uri="{BEBA8EAE-BF5A-486C-A8C5-ECC9F3942E4B}">
                    <a14:imgProps xmlns:a14="http://schemas.microsoft.com/office/drawing/2010/main">
                      <a14:imgLayer r:embed="rId39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</p:grpSp>
      <p:grpSp>
        <p:nvGrpSpPr>
          <p:cNvPr id="55" name="Group 54"/>
          <p:cNvGrpSpPr/>
          <p:nvPr/>
        </p:nvGrpSpPr>
        <p:grpSpPr>
          <a:xfrm>
            <a:off x="5273620" y="4704323"/>
            <a:ext cx="1168745" cy="773532"/>
            <a:chOff x="4546255" y="4794241"/>
            <a:chExt cx="912992" cy="54083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40" cstate="print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ackgroundRemoval t="31250" b="73125" l="1515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22" t="31361" r="12651" b="27196"/>
            <a:stretch/>
          </p:blipFill>
          <p:spPr bwMode="auto">
            <a:xfrm>
              <a:off x="4546255" y="4935629"/>
              <a:ext cx="324692" cy="188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42" cstate="print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ackgroundRemoval t="6308" b="100000" l="10000" r="95846">
                          <a14:foregroundMark x1="36077" y1="36846" x2="37846" y2="44154"/>
                          <a14:foregroundMark x1="55462" y1="36385" x2="59308" y2="42385"/>
                          <a14:foregroundMark x1="62308" y1="38538" x2="61462" y2="42000"/>
                          <a14:foregroundMark x1="45538" y1="42385" x2="51154" y2="42846"/>
                          <a14:foregroundMark x1="60154" y1="12385" x2="49846" y2="18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01" t="7404" r="27681"/>
            <a:stretch/>
          </p:blipFill>
          <p:spPr bwMode="auto">
            <a:xfrm rot="17886312" flipH="1">
              <a:off x="5003292" y="4621062"/>
              <a:ext cx="282776" cy="629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Cloud 50"/>
            <p:cNvSpPr/>
            <p:nvPr/>
          </p:nvSpPr>
          <p:spPr>
            <a:xfrm>
              <a:off x="4821873" y="5081996"/>
              <a:ext cx="269224" cy="253079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9119900" y="5812891"/>
            <a:ext cx="751794" cy="576184"/>
            <a:chOff x="7730625" y="5654244"/>
            <a:chExt cx="510259" cy="308183"/>
          </a:xfrm>
        </p:grpSpPr>
        <p:grpSp>
          <p:nvGrpSpPr>
            <p:cNvPr id="47" name="Group 46"/>
            <p:cNvGrpSpPr/>
            <p:nvPr/>
          </p:nvGrpSpPr>
          <p:grpSpPr>
            <a:xfrm>
              <a:off x="7763139" y="5654244"/>
              <a:ext cx="477745" cy="160706"/>
              <a:chOff x="7385291" y="5900045"/>
              <a:chExt cx="804089" cy="413786"/>
            </a:xfrm>
          </p:grpSpPr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 rotWithShape="1">
              <a:blip r:embed="rId44" cstate="print">
                <a:extLst>
                  <a:ext uri="{BEBA8EAE-BF5A-486C-A8C5-ECC9F3942E4B}">
                    <a14:imgProps xmlns:a14="http://schemas.microsoft.com/office/drawing/2010/main">
                      <a14:imgLayer r:embed="rId45">
                        <a14:imgEffect>
                          <a14:backgroundRemoval t="4615" b="99308" l="10000" r="9515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40" t="7177" r="9824" b="6764"/>
              <a:stretch/>
            </p:blipFill>
            <p:spPr bwMode="auto">
              <a:xfrm>
                <a:off x="7833144" y="5934108"/>
                <a:ext cx="356236" cy="3797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 rotWithShape="1">
              <a:blip r:embed="rId46" cstate="print">
                <a:extLst>
                  <a:ext uri="{BEBA8EAE-BF5A-486C-A8C5-ECC9F3942E4B}">
                    <a14:imgProps xmlns:a14="http://schemas.microsoft.com/office/drawing/2010/main">
                      <a14:imgLayer r:embed="rId47">
                        <a14:imgEffect>
                          <a14:backgroundRemoval t="12615" b="7075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348" b="21983"/>
              <a:stretch/>
            </p:blipFill>
            <p:spPr bwMode="auto">
              <a:xfrm>
                <a:off x="7385291" y="5900045"/>
                <a:ext cx="483618" cy="3514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7" name="Group 66"/>
            <p:cNvGrpSpPr/>
            <p:nvPr/>
          </p:nvGrpSpPr>
          <p:grpSpPr>
            <a:xfrm flipH="1">
              <a:off x="7730625" y="5801721"/>
              <a:ext cx="456046" cy="160706"/>
              <a:chOff x="7385291" y="5900045"/>
              <a:chExt cx="804089" cy="413786"/>
            </a:xfrm>
          </p:grpSpPr>
          <p:pic>
            <p:nvPicPr>
              <p:cNvPr id="68" name="Picture 4"/>
              <p:cNvPicPr>
                <a:picLocks noChangeAspect="1" noChangeArrowheads="1"/>
              </p:cNvPicPr>
              <p:nvPr/>
            </p:nvPicPr>
            <p:blipFill rotWithShape="1">
              <a:blip r:embed="rId48" cstate="print">
                <a:extLst>
                  <a:ext uri="{BEBA8EAE-BF5A-486C-A8C5-ECC9F3942E4B}">
                    <a14:imgProps xmlns:a14="http://schemas.microsoft.com/office/drawing/2010/main">
                      <a14:imgLayer r:embed="rId49">
                        <a14:imgEffect>
                          <a14:backgroundRemoval t="4615" b="99308" l="10000" r="9515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40" t="7177" r="9824" b="6764"/>
              <a:stretch/>
            </p:blipFill>
            <p:spPr bwMode="auto">
              <a:xfrm>
                <a:off x="7833144" y="5934108"/>
                <a:ext cx="356236" cy="3797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9" name="Picture 5"/>
              <p:cNvPicPr>
                <a:picLocks noChangeAspect="1" noChangeArrowheads="1"/>
              </p:cNvPicPr>
              <p:nvPr/>
            </p:nvPicPr>
            <p:blipFill rotWithShape="1">
              <a:blip r:embed="rId50" cstate="print">
                <a:extLst>
                  <a:ext uri="{BEBA8EAE-BF5A-486C-A8C5-ECC9F3942E4B}">
                    <a14:imgProps xmlns:a14="http://schemas.microsoft.com/office/drawing/2010/main">
                      <a14:imgLayer r:embed="rId51">
                        <a14:imgEffect>
                          <a14:backgroundRemoval t="12615" b="7075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348" b="21983"/>
              <a:stretch/>
            </p:blipFill>
            <p:spPr bwMode="auto">
              <a:xfrm>
                <a:off x="7385291" y="5900045"/>
                <a:ext cx="483618" cy="3514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65" name="Group 64"/>
          <p:cNvGrpSpPr/>
          <p:nvPr/>
        </p:nvGrpSpPr>
        <p:grpSpPr>
          <a:xfrm>
            <a:off x="8685595" y="2581611"/>
            <a:ext cx="1111780" cy="390188"/>
            <a:chOff x="6629400" y="2640529"/>
            <a:chExt cx="958712" cy="306117"/>
          </a:xfrm>
        </p:grpSpPr>
        <p:grpSp>
          <p:nvGrpSpPr>
            <p:cNvPr id="49" name="Group 48"/>
            <p:cNvGrpSpPr/>
            <p:nvPr/>
          </p:nvGrpSpPr>
          <p:grpSpPr>
            <a:xfrm>
              <a:off x="7167587" y="2703864"/>
              <a:ext cx="420525" cy="242782"/>
              <a:chOff x="10049021" y="3553103"/>
              <a:chExt cx="990939" cy="385090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52" cstate="print">
                <a:extLst>
                  <a:ext uri="{BEBA8EAE-BF5A-486C-A8C5-ECC9F3942E4B}">
                    <a14:imgProps xmlns:a14="http://schemas.microsoft.com/office/drawing/2010/main">
                      <a14:imgLayer r:embed="rId53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/>
            </p:blipFill>
            <p:spPr>
              <a:xfrm rot="5400000" flipV="1">
                <a:off x="10451839" y="3470353"/>
                <a:ext cx="209549" cy="539225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54" cstate="print">
                <a:extLst>
                  <a:ext uri="{BEBA8EAE-BF5A-486C-A8C5-ECC9F3942E4B}">
                    <a14:imgProps xmlns:a14="http://schemas.microsoft.com/office/drawing/2010/main">
                      <a14:imgLayer r:embed="rId55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/>
            </p:blipFill>
            <p:spPr>
              <a:xfrm rot="2701250" flipH="1" flipV="1">
                <a:off x="10351946" y="3250178"/>
                <a:ext cx="385090" cy="990939"/>
              </a:xfrm>
              <a:prstGeom prst="rect">
                <a:avLst/>
              </a:prstGeom>
            </p:spPr>
          </p:pic>
        </p:grpSp>
        <p:grpSp>
          <p:nvGrpSpPr>
            <p:cNvPr id="64" name="Group 63"/>
            <p:cNvGrpSpPr/>
            <p:nvPr/>
          </p:nvGrpSpPr>
          <p:grpSpPr>
            <a:xfrm>
              <a:off x="6629400" y="2640529"/>
              <a:ext cx="724174" cy="242782"/>
              <a:chOff x="7426976" y="2692016"/>
              <a:chExt cx="724174" cy="242782"/>
            </a:xfrm>
          </p:grpSpPr>
          <p:sp>
            <p:nvSpPr>
              <p:cNvPr id="66" name="Cloud 65"/>
              <p:cNvSpPr/>
              <p:nvPr/>
            </p:nvSpPr>
            <p:spPr>
              <a:xfrm>
                <a:off x="7426976" y="2726968"/>
                <a:ext cx="139853" cy="126540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74" name="Group 73"/>
              <p:cNvGrpSpPr/>
              <p:nvPr/>
            </p:nvGrpSpPr>
            <p:grpSpPr>
              <a:xfrm>
                <a:off x="7730625" y="2692016"/>
                <a:ext cx="420525" cy="242782"/>
                <a:chOff x="10049021" y="3553103"/>
                <a:chExt cx="990939" cy="385090"/>
              </a:xfrm>
            </p:grpSpPr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 rotWithShape="1">
                <a:blip r:embed="rId52" cstate="print">
                  <a:extLst>
                    <a:ext uri="{BEBA8EAE-BF5A-486C-A8C5-ECC9F3942E4B}">
                      <a14:imgProps xmlns:a14="http://schemas.microsoft.com/office/drawing/2010/main">
                        <a14:imgLayer r:embed="rId53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/>
              </p:blipFill>
              <p:spPr>
                <a:xfrm rot="5400000" flipV="1">
                  <a:off x="10451839" y="3470353"/>
                  <a:ext cx="209549" cy="539225"/>
                </a:xfrm>
                <a:prstGeom prst="rect">
                  <a:avLst/>
                </a:prstGeom>
              </p:spPr>
            </p:pic>
            <p:pic>
              <p:nvPicPr>
                <p:cNvPr id="76" name="Picture 75"/>
                <p:cNvPicPr>
                  <a:picLocks noChangeAspect="1"/>
                </p:cNvPicPr>
                <p:nvPr/>
              </p:nvPicPr>
              <p:blipFill rotWithShape="1">
                <a:blip r:embed="rId54" cstate="print">
                  <a:extLst>
                    <a:ext uri="{BEBA8EAE-BF5A-486C-A8C5-ECC9F3942E4B}">
                      <a14:imgProps xmlns:a14="http://schemas.microsoft.com/office/drawing/2010/main">
                        <a14:imgLayer r:embed="rId55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/>
              </p:blipFill>
              <p:spPr>
                <a:xfrm rot="2701250" flipH="1" flipV="1">
                  <a:off x="10351946" y="3250178"/>
                  <a:ext cx="385090" cy="990939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" name="Arrow: Right 3">
            <a:hlinkClick r:id="rId56" action="ppaction://hlinksldjump"/>
            <a:extLst>
              <a:ext uri="{FF2B5EF4-FFF2-40B4-BE49-F238E27FC236}">
                <a16:creationId xmlns:a16="http://schemas.microsoft.com/office/drawing/2014/main" id="{51C5FE06-3DB0-4CB7-898A-B6C5A75CA0CB}"/>
              </a:ext>
            </a:extLst>
          </p:cNvPr>
          <p:cNvSpPr/>
          <p:nvPr/>
        </p:nvSpPr>
        <p:spPr>
          <a:xfrm>
            <a:off x="11384924" y="6305336"/>
            <a:ext cx="803901" cy="5526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78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48148E-6 L -0.11389 -0.1199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4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5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0.0842 -0.1423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1" y="-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48148E-6 L -0.00538 -0.10463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4" presetClass="path" presetSubtype="0" ac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L 0.03924 -0.10972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53843" y="463028"/>
            <a:ext cx="11697751" cy="639497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10908243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79605" y="811759"/>
            <a:ext cx="6251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tr</a:t>
            </a:r>
            <a:r>
              <a:rPr lang="vi-VN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ờng</a:t>
            </a:r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BBD9B3-B636-429F-8541-C41F1FCA08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15" b="90000" l="10000" r="91700">
                        <a14:foregroundMark x1="91700" y1="7315" x2="91700" y2="13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098" y="2334301"/>
            <a:ext cx="3210970" cy="34678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FB7E62-AAF5-4B6D-88B2-A38505EA2A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489" y="2311763"/>
            <a:ext cx="3354181" cy="335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36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10&quot;&gt;&lt;property id=&quot;20148&quot; value=&quot;5&quot;/&gt;&lt;property id=&quot;20300&quot; value=&quot;Slide 2&quot;/&gt;&lt;property id=&quot;20307&quot; value=&quot;258&quot;/&gt;&lt;/object&gt;&lt;object type=&quot;3&quot; unique_id=&quot;433186&quot;&gt;&lt;property id=&quot;20148&quot; value=&quot;5&quot;/&gt;&lt;property id=&quot;20300&quot; value=&quot;Slide 13&quot;/&gt;&lt;property id=&quot;20307&quot; value=&quot;298&quot;/&gt;&lt;/object&gt;&lt;object type=&quot;3&quot; unique_id=&quot;433263&quot;&gt;&lt;property id=&quot;20148&quot; value=&quot;5&quot;/&gt;&lt;property id=&quot;20300&quot; value=&quot;Slide 4&quot;/&gt;&lt;property id=&quot;20307&quot; value=&quot;299&quot;/&gt;&lt;/object&gt;&lt;object type=&quot;3&quot; unique_id=&quot;473196&quot;&gt;&lt;property id=&quot;20148&quot; value=&quot;5&quot;/&gt;&lt;property id=&quot;20300&quot; value=&quot;Slide 6&quot;/&gt;&lt;property id=&quot;20307&quot; value=&quot;302&quot;/&gt;&lt;/object&gt;&lt;object type=&quot;3&quot; unique_id=&quot;473518&quot;&gt;&lt;property id=&quot;20148&quot; value=&quot;5&quot;/&gt;&lt;property id=&quot;20300&quot; value=&quot;Slide 12&quot;/&gt;&lt;property id=&quot;20307&quot; value=&quot;306&quot;/&gt;&lt;/object&gt;&lt;object type=&quot;3&quot; unique_id=&quot;474418&quot;&gt;&lt;property id=&quot;20148&quot; value=&quot;5&quot;/&gt;&lt;property id=&quot;20300&quot; value=&quot;Slide 1&quot;/&gt;&lt;property id=&quot;20307&quot; value=&quot;320&quot;/&gt;&lt;/object&gt;&lt;object type=&quot;3&quot; unique_id=&quot;474419&quot;&gt;&lt;property id=&quot;20148&quot; value=&quot;5&quot;/&gt;&lt;property id=&quot;20300&quot; value=&quot;Slide 3&quot;/&gt;&lt;property id=&quot;20307&quot; value=&quot;321&quot;/&gt;&lt;/object&gt;&lt;object type=&quot;3&quot; unique_id=&quot;474524&quot;&gt;&lt;property id=&quot;20148&quot; value=&quot;5&quot;/&gt;&lt;property id=&quot;20300&quot; value=&quot;Slide 5&quot;/&gt;&lt;property id=&quot;20307&quot; value=&quot;322&quot;/&gt;&lt;/object&gt;&lt;object type=&quot;3&quot; unique_id=&quot;474757&quot;&gt;&lt;property id=&quot;20148&quot; value=&quot;5&quot;/&gt;&lt;property id=&quot;20300&quot; value=&quot;Slide 14&quot;/&gt;&lt;property id=&quot;20307&quot; value=&quot;323&quot;/&gt;&lt;/object&gt;&lt;object type=&quot;3&quot; unique_id=&quot;475012&quot;&gt;&lt;property id=&quot;20148&quot; value=&quot;5&quot;/&gt;&lt;property id=&quot;20300&quot; value=&quot;Slide 7&quot;/&gt;&lt;property id=&quot;20307&quot; value=&quot;325&quot;/&gt;&lt;/object&gt;&lt;object type=&quot;3&quot; unique_id=&quot;475013&quot;&gt;&lt;property id=&quot;20148&quot; value=&quot;5&quot;/&gt;&lt;property id=&quot;20300&quot; value=&quot;Slide 8&quot;/&gt;&lt;property id=&quot;20307&quot; value=&quot;326&quot;/&gt;&lt;/object&gt;&lt;object type=&quot;3&quot; unique_id=&quot;475014&quot;&gt;&lt;property id=&quot;20148&quot; value=&quot;5&quot;/&gt;&lt;property id=&quot;20300&quot; value=&quot;Slide 9&quot;/&gt;&lt;property id=&quot;20307&quot; value=&quot;327&quot;/&gt;&lt;/object&gt;&lt;object type=&quot;3&quot; unique_id=&quot;475015&quot;&gt;&lt;property id=&quot;20148&quot; value=&quot;5&quot;/&gt;&lt;property id=&quot;20300&quot; value=&quot;Slide 10&quot;/&gt;&lt;property id=&quot;20307&quot; value=&quot;328&quot;/&gt;&lt;/object&gt;&lt;object type=&quot;3&quot; unique_id=&quot;475257&quot;&gt;&lt;property id=&quot;20148&quot; value=&quot;5&quot;/&gt;&lt;property id=&quot;20300&quot; value=&quot;Slide 11&quot;/&gt;&lt;property id=&quot;20307&quot; value=&quot;330&quot;/&gt;&lt;/object&gt;&lt;/object&gt;&lt;object type=&quot;8&quot; unique_id=&quot;10056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5234033"/>
  <p:tag name="MH_LIBRARY" val="GRAPHIC"/>
</p:tagLst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方正姚体"/>
        <a:cs typeface=""/>
      </a:majorFont>
      <a:minorFont>
        <a:latin typeface="Calibri"/>
        <a:ea typeface="方正姚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4nw0jox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codr1xx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www.home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9D9D9">
            <a:alpha val="50196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852</TotalTime>
  <Words>205</Words>
  <Application>Microsoft Office PowerPoint</Application>
  <PresentationFormat>Custom</PresentationFormat>
  <Paragraphs>41</Paragraphs>
  <Slides>23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23</vt:i4>
      </vt:variant>
    </vt:vector>
  </HeadingPairs>
  <TitlesOfParts>
    <vt:vector size="46" baseType="lpstr">
      <vt:lpstr>等线</vt:lpstr>
      <vt:lpstr>黑体</vt:lpstr>
      <vt:lpstr>Arial</vt:lpstr>
      <vt:lpstr>Calibri</vt:lpstr>
      <vt:lpstr>Calibri Light</vt:lpstr>
      <vt:lpstr>方正姚体</vt:lpstr>
      <vt:lpstr>Times New Roman</vt:lpstr>
      <vt:lpstr>VNI-Avo</vt:lpstr>
      <vt:lpstr>字魂105号-简雅黑</vt:lpstr>
      <vt:lpstr>字魂59号-创粗黑</vt:lpstr>
      <vt:lpstr>Hoạt động</vt:lpstr>
      <vt:lpstr>1_Office Theme</vt:lpstr>
      <vt:lpstr>11_Office Theme</vt:lpstr>
      <vt:lpstr>2_Office 主题</vt:lpstr>
      <vt:lpstr>Office 主题</vt:lpstr>
      <vt:lpstr>1_Office 主题</vt:lpstr>
      <vt:lpstr>3_Office 主题</vt:lpstr>
      <vt:lpstr>Office 主题​​</vt:lpstr>
      <vt:lpstr>www.homeppt.com</vt:lpstr>
      <vt:lpstr>1_Office 主题​​</vt:lpstr>
      <vt:lpstr>2_Office Theme</vt:lpstr>
      <vt:lpstr>2_Office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CHƠI:VỆ SINH SÂN TRƯỜNG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Nguyen</cp:lastModifiedBy>
  <cp:revision>288</cp:revision>
  <dcterms:created xsi:type="dcterms:W3CDTF">2020-10-17T01:03:04Z</dcterms:created>
  <dcterms:modified xsi:type="dcterms:W3CDTF">2021-11-06T04:17:14Z</dcterms:modified>
</cp:coreProperties>
</file>